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43891200" cx="32918400"/>
  <p:notesSz cx="6858000" cy="9144000"/>
  <p:embeddedFontLst>
    <p:embeddedFont>
      <p:font typeface="Bell MT"/>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3824" orient="horz"/>
        <p:guide pos="1036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BellMT-bold.fntdata"/><Relationship Id="rId12" Type="http://schemas.openxmlformats.org/officeDocument/2006/relationships/font" Target="fonts/BellM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BellMT-boldItalic.fntdata"/><Relationship Id="rId14" Type="http://schemas.openxmlformats.org/officeDocument/2006/relationships/font" Target="fonts/BellM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143434" y="685800"/>
            <a:ext cx="2571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43434" y="685800"/>
            <a:ext cx="25719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83ecde58aa_0_3:notes"/>
          <p:cNvSpPr/>
          <p:nvPr>
            <p:ph idx="2" type="sldImg"/>
          </p:nvPr>
        </p:nvSpPr>
        <p:spPr>
          <a:xfrm>
            <a:off x="2143434" y="685800"/>
            <a:ext cx="25719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83ecde58aa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83ecde58aa_0_8:notes"/>
          <p:cNvSpPr/>
          <p:nvPr>
            <p:ph idx="2" type="sldImg"/>
          </p:nvPr>
        </p:nvSpPr>
        <p:spPr>
          <a:xfrm>
            <a:off x="2143434" y="685800"/>
            <a:ext cx="25719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3ecde58aa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83ecde58aa_0_14:notes"/>
          <p:cNvSpPr/>
          <p:nvPr>
            <p:ph idx="2" type="sldImg"/>
          </p:nvPr>
        </p:nvSpPr>
        <p:spPr>
          <a:xfrm>
            <a:off x="2143434" y="685800"/>
            <a:ext cx="25719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3ecde58aa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83ecde58aa_0_19:notes"/>
          <p:cNvSpPr/>
          <p:nvPr>
            <p:ph idx="2" type="sldImg"/>
          </p:nvPr>
        </p:nvSpPr>
        <p:spPr>
          <a:xfrm>
            <a:off x="2143434" y="685800"/>
            <a:ext cx="25719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83ecde58aa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83ecde58aa_0_37:notes"/>
          <p:cNvSpPr/>
          <p:nvPr>
            <p:ph idx="2" type="sldImg"/>
          </p:nvPr>
        </p:nvSpPr>
        <p:spPr>
          <a:xfrm>
            <a:off x="2143434" y="685800"/>
            <a:ext cx="25719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3ecde58aa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122150" y="6353707"/>
            <a:ext cx="30675600" cy="17517600"/>
          </a:xfrm>
          <a:prstGeom prst="rect">
            <a:avLst/>
          </a:prstGeom>
        </p:spPr>
        <p:txBody>
          <a:bodyPr anchorCtr="0" anchor="b" bIns="414600" lIns="414600" spcFirstLastPara="1" rIns="414600" wrap="square" tIns="414600">
            <a:noAutofit/>
          </a:bodyPr>
          <a:lstStyle>
            <a:lvl1pPr lvl="0" algn="ctr">
              <a:spcBef>
                <a:spcPts val="0"/>
              </a:spcBef>
              <a:spcAft>
                <a:spcPts val="0"/>
              </a:spcAft>
              <a:buSzPts val="24000"/>
              <a:buNone/>
              <a:defRPr sz="24000"/>
            </a:lvl1pPr>
            <a:lvl2pPr lvl="1" algn="ctr">
              <a:spcBef>
                <a:spcPts val="0"/>
              </a:spcBef>
              <a:spcAft>
                <a:spcPts val="0"/>
              </a:spcAft>
              <a:buSzPts val="24000"/>
              <a:buNone/>
              <a:defRPr sz="24000"/>
            </a:lvl2pPr>
            <a:lvl3pPr lvl="2" algn="ctr">
              <a:spcBef>
                <a:spcPts val="0"/>
              </a:spcBef>
              <a:spcAft>
                <a:spcPts val="0"/>
              </a:spcAft>
              <a:buSzPts val="24000"/>
              <a:buNone/>
              <a:defRPr sz="24000"/>
            </a:lvl3pPr>
            <a:lvl4pPr lvl="3" algn="ctr">
              <a:spcBef>
                <a:spcPts val="0"/>
              </a:spcBef>
              <a:spcAft>
                <a:spcPts val="0"/>
              </a:spcAft>
              <a:buSzPts val="24000"/>
              <a:buNone/>
              <a:defRPr sz="24000"/>
            </a:lvl4pPr>
            <a:lvl5pPr lvl="4" algn="ctr">
              <a:spcBef>
                <a:spcPts val="0"/>
              </a:spcBef>
              <a:spcAft>
                <a:spcPts val="0"/>
              </a:spcAft>
              <a:buSzPts val="24000"/>
              <a:buNone/>
              <a:defRPr sz="24000"/>
            </a:lvl5pPr>
            <a:lvl6pPr lvl="5" algn="ctr">
              <a:spcBef>
                <a:spcPts val="0"/>
              </a:spcBef>
              <a:spcAft>
                <a:spcPts val="0"/>
              </a:spcAft>
              <a:buSzPts val="24000"/>
              <a:buNone/>
              <a:defRPr sz="24000"/>
            </a:lvl6pPr>
            <a:lvl7pPr lvl="6" algn="ctr">
              <a:spcBef>
                <a:spcPts val="0"/>
              </a:spcBef>
              <a:spcAft>
                <a:spcPts val="0"/>
              </a:spcAft>
              <a:buSzPts val="24000"/>
              <a:buNone/>
              <a:defRPr sz="24000"/>
            </a:lvl7pPr>
            <a:lvl8pPr lvl="7" algn="ctr">
              <a:spcBef>
                <a:spcPts val="0"/>
              </a:spcBef>
              <a:spcAft>
                <a:spcPts val="0"/>
              </a:spcAft>
              <a:buSzPts val="24000"/>
              <a:buNone/>
              <a:defRPr sz="24000"/>
            </a:lvl8pPr>
            <a:lvl9pPr lvl="8" algn="ctr">
              <a:spcBef>
                <a:spcPts val="0"/>
              </a:spcBef>
              <a:spcAft>
                <a:spcPts val="0"/>
              </a:spcAft>
              <a:buSzPts val="24000"/>
              <a:buNone/>
              <a:defRPr sz="24000"/>
            </a:lvl9pPr>
          </a:lstStyle>
          <a:p/>
        </p:txBody>
      </p:sp>
      <p:sp>
        <p:nvSpPr>
          <p:cNvPr id="11" name="Google Shape;11;p2"/>
          <p:cNvSpPr txBox="1"/>
          <p:nvPr>
            <p:ph idx="1" type="subTitle"/>
          </p:nvPr>
        </p:nvSpPr>
        <p:spPr>
          <a:xfrm>
            <a:off x="1122120" y="24184533"/>
            <a:ext cx="30675600" cy="6764400"/>
          </a:xfrm>
          <a:prstGeom prst="rect">
            <a:avLst/>
          </a:prstGeom>
        </p:spPr>
        <p:txBody>
          <a:bodyPr anchorCtr="0" anchor="t" bIns="414600" lIns="414600" spcFirstLastPara="1" rIns="414600" wrap="square" tIns="414600">
            <a:noAutofit/>
          </a:bodyPr>
          <a:lstStyle>
            <a:lvl1pPr lvl="0" algn="ctr">
              <a:lnSpc>
                <a:spcPct val="100000"/>
              </a:lnSpc>
              <a:spcBef>
                <a:spcPts val="0"/>
              </a:spcBef>
              <a:spcAft>
                <a:spcPts val="0"/>
              </a:spcAft>
              <a:buSzPts val="13200"/>
              <a:buNone/>
              <a:defRPr sz="13200"/>
            </a:lvl1pPr>
            <a:lvl2pPr lvl="1" algn="ctr">
              <a:lnSpc>
                <a:spcPct val="100000"/>
              </a:lnSpc>
              <a:spcBef>
                <a:spcPts val="0"/>
              </a:spcBef>
              <a:spcAft>
                <a:spcPts val="0"/>
              </a:spcAft>
              <a:buSzPts val="13200"/>
              <a:buNone/>
              <a:defRPr sz="13200"/>
            </a:lvl2pPr>
            <a:lvl3pPr lvl="2" algn="ctr">
              <a:lnSpc>
                <a:spcPct val="100000"/>
              </a:lnSpc>
              <a:spcBef>
                <a:spcPts val="0"/>
              </a:spcBef>
              <a:spcAft>
                <a:spcPts val="0"/>
              </a:spcAft>
              <a:buSzPts val="13200"/>
              <a:buNone/>
              <a:defRPr sz="13200"/>
            </a:lvl3pPr>
            <a:lvl4pPr lvl="3" algn="ctr">
              <a:lnSpc>
                <a:spcPct val="100000"/>
              </a:lnSpc>
              <a:spcBef>
                <a:spcPts val="0"/>
              </a:spcBef>
              <a:spcAft>
                <a:spcPts val="0"/>
              </a:spcAft>
              <a:buSzPts val="13200"/>
              <a:buNone/>
              <a:defRPr sz="13200"/>
            </a:lvl4pPr>
            <a:lvl5pPr lvl="4" algn="ctr">
              <a:lnSpc>
                <a:spcPct val="100000"/>
              </a:lnSpc>
              <a:spcBef>
                <a:spcPts val="0"/>
              </a:spcBef>
              <a:spcAft>
                <a:spcPts val="0"/>
              </a:spcAft>
              <a:buSzPts val="13200"/>
              <a:buNone/>
              <a:defRPr sz="13200"/>
            </a:lvl5pPr>
            <a:lvl6pPr lvl="5" algn="ctr">
              <a:lnSpc>
                <a:spcPct val="100000"/>
              </a:lnSpc>
              <a:spcBef>
                <a:spcPts val="0"/>
              </a:spcBef>
              <a:spcAft>
                <a:spcPts val="0"/>
              </a:spcAft>
              <a:buSzPts val="13200"/>
              <a:buNone/>
              <a:defRPr sz="13200"/>
            </a:lvl6pPr>
            <a:lvl7pPr lvl="6" algn="ctr">
              <a:lnSpc>
                <a:spcPct val="100000"/>
              </a:lnSpc>
              <a:spcBef>
                <a:spcPts val="0"/>
              </a:spcBef>
              <a:spcAft>
                <a:spcPts val="0"/>
              </a:spcAft>
              <a:buSzPts val="13200"/>
              <a:buNone/>
              <a:defRPr sz="13200"/>
            </a:lvl7pPr>
            <a:lvl8pPr lvl="7" algn="ctr">
              <a:lnSpc>
                <a:spcPct val="100000"/>
              </a:lnSpc>
              <a:spcBef>
                <a:spcPts val="0"/>
              </a:spcBef>
              <a:spcAft>
                <a:spcPts val="0"/>
              </a:spcAft>
              <a:buSzPts val="13200"/>
              <a:buNone/>
              <a:defRPr sz="13200"/>
            </a:lvl8pPr>
            <a:lvl9pPr lvl="8" algn="ctr">
              <a:lnSpc>
                <a:spcPct val="100000"/>
              </a:lnSpc>
              <a:spcBef>
                <a:spcPts val="0"/>
              </a:spcBef>
              <a:spcAft>
                <a:spcPts val="0"/>
              </a:spcAft>
              <a:buSzPts val="13200"/>
              <a:buNone/>
              <a:defRPr sz="13200"/>
            </a:lvl9pPr>
          </a:lstStyle>
          <a:p/>
        </p:txBody>
      </p:sp>
      <p:sp>
        <p:nvSpPr>
          <p:cNvPr id="12" name="Google Shape;12;p2"/>
          <p:cNvSpPr txBox="1"/>
          <p:nvPr>
            <p:ph idx="12" type="sldNum"/>
          </p:nvPr>
        </p:nvSpPr>
        <p:spPr>
          <a:xfrm>
            <a:off x="30500848" y="39792783"/>
            <a:ext cx="1976400" cy="3358800"/>
          </a:xfrm>
          <a:prstGeom prst="rect">
            <a:avLst/>
          </a:prstGeom>
        </p:spPr>
        <p:txBody>
          <a:bodyPr anchorCtr="0" anchor="ctr" bIns="414600" lIns="414600" spcFirstLastPara="1" rIns="414600" wrap="square" tIns="4146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122120" y="9438933"/>
            <a:ext cx="30675600" cy="16754400"/>
          </a:xfrm>
          <a:prstGeom prst="rect">
            <a:avLst/>
          </a:prstGeom>
        </p:spPr>
        <p:txBody>
          <a:bodyPr anchorCtr="0" anchor="b" bIns="414600" lIns="414600" spcFirstLastPara="1" rIns="414600" wrap="square" tIns="414600">
            <a:noAutofit/>
          </a:bodyPr>
          <a:lstStyle>
            <a:lvl1pPr lvl="0" algn="ctr">
              <a:spcBef>
                <a:spcPts val="0"/>
              </a:spcBef>
              <a:spcAft>
                <a:spcPts val="0"/>
              </a:spcAft>
              <a:buSzPts val="54000"/>
              <a:buNone/>
              <a:defRPr sz="54000"/>
            </a:lvl1pPr>
            <a:lvl2pPr lvl="1" algn="ctr">
              <a:spcBef>
                <a:spcPts val="0"/>
              </a:spcBef>
              <a:spcAft>
                <a:spcPts val="0"/>
              </a:spcAft>
              <a:buSzPts val="54000"/>
              <a:buNone/>
              <a:defRPr sz="54000"/>
            </a:lvl2pPr>
            <a:lvl3pPr lvl="2" algn="ctr">
              <a:spcBef>
                <a:spcPts val="0"/>
              </a:spcBef>
              <a:spcAft>
                <a:spcPts val="0"/>
              </a:spcAft>
              <a:buSzPts val="54000"/>
              <a:buNone/>
              <a:defRPr sz="54000"/>
            </a:lvl3pPr>
            <a:lvl4pPr lvl="3" algn="ctr">
              <a:spcBef>
                <a:spcPts val="0"/>
              </a:spcBef>
              <a:spcAft>
                <a:spcPts val="0"/>
              </a:spcAft>
              <a:buSzPts val="54000"/>
              <a:buNone/>
              <a:defRPr sz="54000"/>
            </a:lvl4pPr>
            <a:lvl5pPr lvl="4" algn="ctr">
              <a:spcBef>
                <a:spcPts val="0"/>
              </a:spcBef>
              <a:spcAft>
                <a:spcPts val="0"/>
              </a:spcAft>
              <a:buSzPts val="54000"/>
              <a:buNone/>
              <a:defRPr sz="54000"/>
            </a:lvl5pPr>
            <a:lvl6pPr lvl="5" algn="ctr">
              <a:spcBef>
                <a:spcPts val="0"/>
              </a:spcBef>
              <a:spcAft>
                <a:spcPts val="0"/>
              </a:spcAft>
              <a:buSzPts val="54000"/>
              <a:buNone/>
              <a:defRPr sz="54000"/>
            </a:lvl6pPr>
            <a:lvl7pPr lvl="6" algn="ctr">
              <a:spcBef>
                <a:spcPts val="0"/>
              </a:spcBef>
              <a:spcAft>
                <a:spcPts val="0"/>
              </a:spcAft>
              <a:buSzPts val="54000"/>
              <a:buNone/>
              <a:defRPr sz="54000"/>
            </a:lvl7pPr>
            <a:lvl8pPr lvl="7" algn="ctr">
              <a:spcBef>
                <a:spcPts val="0"/>
              </a:spcBef>
              <a:spcAft>
                <a:spcPts val="0"/>
              </a:spcAft>
              <a:buSzPts val="54000"/>
              <a:buNone/>
              <a:defRPr sz="54000"/>
            </a:lvl8pPr>
            <a:lvl9pPr lvl="8" algn="ctr">
              <a:spcBef>
                <a:spcPts val="0"/>
              </a:spcBef>
              <a:spcAft>
                <a:spcPts val="0"/>
              </a:spcAft>
              <a:buSzPts val="54000"/>
              <a:buNone/>
              <a:defRPr sz="54000"/>
            </a:lvl9pPr>
          </a:lstStyle>
          <a:p>
            <a:r>
              <a:t>xx%</a:t>
            </a:r>
          </a:p>
        </p:txBody>
      </p:sp>
      <p:sp>
        <p:nvSpPr>
          <p:cNvPr id="46" name="Google Shape;46;p11"/>
          <p:cNvSpPr txBox="1"/>
          <p:nvPr>
            <p:ph idx="1" type="body"/>
          </p:nvPr>
        </p:nvSpPr>
        <p:spPr>
          <a:xfrm>
            <a:off x="1122120" y="26898987"/>
            <a:ext cx="30675600" cy="11098800"/>
          </a:xfrm>
          <a:prstGeom prst="rect">
            <a:avLst/>
          </a:prstGeom>
        </p:spPr>
        <p:txBody>
          <a:bodyPr anchorCtr="0" anchor="t" bIns="414600" lIns="414600" spcFirstLastPara="1" rIns="414600" wrap="square" tIns="414600">
            <a:noAutofit/>
          </a:bodyPr>
          <a:lstStyle>
            <a:lvl1pPr indent="-762000" lvl="0" marL="457200" algn="ctr">
              <a:spcBef>
                <a:spcPts val="0"/>
              </a:spcBef>
              <a:spcAft>
                <a:spcPts val="0"/>
              </a:spcAft>
              <a:buSzPts val="8400"/>
              <a:buChar char="●"/>
              <a:defRPr/>
            </a:lvl1pPr>
            <a:lvl2pPr indent="-609600" lvl="1" marL="914400" algn="ctr">
              <a:spcBef>
                <a:spcPts val="7200"/>
              </a:spcBef>
              <a:spcAft>
                <a:spcPts val="0"/>
              </a:spcAft>
              <a:buSzPts val="6000"/>
              <a:buChar char="○"/>
              <a:defRPr/>
            </a:lvl2pPr>
            <a:lvl3pPr indent="-609600" lvl="2" marL="1371600" algn="ctr">
              <a:spcBef>
                <a:spcPts val="7200"/>
              </a:spcBef>
              <a:spcAft>
                <a:spcPts val="0"/>
              </a:spcAft>
              <a:buSzPts val="6000"/>
              <a:buChar char="■"/>
              <a:defRPr/>
            </a:lvl3pPr>
            <a:lvl4pPr indent="-609600" lvl="3" marL="1828800" algn="ctr">
              <a:spcBef>
                <a:spcPts val="7200"/>
              </a:spcBef>
              <a:spcAft>
                <a:spcPts val="0"/>
              </a:spcAft>
              <a:buSzPts val="6000"/>
              <a:buChar char="●"/>
              <a:defRPr/>
            </a:lvl4pPr>
            <a:lvl5pPr indent="-609600" lvl="4" marL="2286000" algn="ctr">
              <a:spcBef>
                <a:spcPts val="7200"/>
              </a:spcBef>
              <a:spcAft>
                <a:spcPts val="0"/>
              </a:spcAft>
              <a:buSzPts val="6000"/>
              <a:buChar char="○"/>
              <a:defRPr/>
            </a:lvl5pPr>
            <a:lvl6pPr indent="-609600" lvl="5" marL="2743200" algn="ctr">
              <a:spcBef>
                <a:spcPts val="7200"/>
              </a:spcBef>
              <a:spcAft>
                <a:spcPts val="0"/>
              </a:spcAft>
              <a:buSzPts val="6000"/>
              <a:buChar char="■"/>
              <a:defRPr/>
            </a:lvl6pPr>
            <a:lvl7pPr indent="-609600" lvl="6" marL="3200400" algn="ctr">
              <a:spcBef>
                <a:spcPts val="7200"/>
              </a:spcBef>
              <a:spcAft>
                <a:spcPts val="0"/>
              </a:spcAft>
              <a:buSzPts val="6000"/>
              <a:buChar char="●"/>
              <a:defRPr/>
            </a:lvl7pPr>
            <a:lvl8pPr indent="-609600" lvl="7" marL="3657600" algn="ctr">
              <a:spcBef>
                <a:spcPts val="7200"/>
              </a:spcBef>
              <a:spcAft>
                <a:spcPts val="0"/>
              </a:spcAft>
              <a:buSzPts val="6000"/>
              <a:buChar char="○"/>
              <a:defRPr/>
            </a:lvl8pPr>
            <a:lvl9pPr indent="-609600" lvl="8" marL="4114800" algn="ctr">
              <a:spcBef>
                <a:spcPts val="7200"/>
              </a:spcBef>
              <a:spcAft>
                <a:spcPts val="7200"/>
              </a:spcAft>
              <a:buSzPts val="6000"/>
              <a:buChar char="■"/>
              <a:defRPr/>
            </a:lvl9pPr>
          </a:lstStyle>
          <a:p/>
        </p:txBody>
      </p:sp>
      <p:sp>
        <p:nvSpPr>
          <p:cNvPr id="47" name="Google Shape;47;p11"/>
          <p:cNvSpPr txBox="1"/>
          <p:nvPr>
            <p:ph idx="12" type="sldNum"/>
          </p:nvPr>
        </p:nvSpPr>
        <p:spPr>
          <a:xfrm>
            <a:off x="30500848" y="39792783"/>
            <a:ext cx="1976400" cy="3358800"/>
          </a:xfrm>
          <a:prstGeom prst="rect">
            <a:avLst/>
          </a:prstGeom>
        </p:spPr>
        <p:txBody>
          <a:bodyPr anchorCtr="0" anchor="ctr" bIns="414600" lIns="414600" spcFirstLastPara="1" rIns="414600" wrap="square" tIns="4146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30500848" y="39792783"/>
            <a:ext cx="1976400" cy="3358800"/>
          </a:xfrm>
          <a:prstGeom prst="rect">
            <a:avLst/>
          </a:prstGeom>
        </p:spPr>
        <p:txBody>
          <a:bodyPr anchorCtr="0" anchor="ctr" bIns="414600" lIns="414600" spcFirstLastPara="1" rIns="414600" wrap="square" tIns="4146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122120" y="18353920"/>
            <a:ext cx="30675600" cy="7182000"/>
          </a:xfrm>
          <a:prstGeom prst="rect">
            <a:avLst/>
          </a:prstGeom>
        </p:spPr>
        <p:txBody>
          <a:bodyPr anchorCtr="0" anchor="ctr" bIns="414600" lIns="414600" spcFirstLastPara="1" rIns="414600" wrap="square" tIns="414600">
            <a:noAutofit/>
          </a:bodyPr>
          <a:lstStyle>
            <a:lvl1pPr lvl="0" algn="ctr">
              <a:spcBef>
                <a:spcPts val="0"/>
              </a:spcBef>
              <a:spcAft>
                <a:spcPts val="0"/>
              </a:spcAft>
              <a:buSzPts val="16800"/>
              <a:buNone/>
              <a:defRPr sz="16800"/>
            </a:lvl1pPr>
            <a:lvl2pPr lvl="1" algn="ctr">
              <a:spcBef>
                <a:spcPts val="0"/>
              </a:spcBef>
              <a:spcAft>
                <a:spcPts val="0"/>
              </a:spcAft>
              <a:buSzPts val="16800"/>
              <a:buNone/>
              <a:defRPr sz="16800"/>
            </a:lvl2pPr>
            <a:lvl3pPr lvl="2" algn="ctr">
              <a:spcBef>
                <a:spcPts val="0"/>
              </a:spcBef>
              <a:spcAft>
                <a:spcPts val="0"/>
              </a:spcAft>
              <a:buSzPts val="16800"/>
              <a:buNone/>
              <a:defRPr sz="16800"/>
            </a:lvl3pPr>
            <a:lvl4pPr lvl="3" algn="ctr">
              <a:spcBef>
                <a:spcPts val="0"/>
              </a:spcBef>
              <a:spcAft>
                <a:spcPts val="0"/>
              </a:spcAft>
              <a:buSzPts val="16800"/>
              <a:buNone/>
              <a:defRPr sz="16800"/>
            </a:lvl4pPr>
            <a:lvl5pPr lvl="4" algn="ctr">
              <a:spcBef>
                <a:spcPts val="0"/>
              </a:spcBef>
              <a:spcAft>
                <a:spcPts val="0"/>
              </a:spcAft>
              <a:buSzPts val="16800"/>
              <a:buNone/>
              <a:defRPr sz="16800"/>
            </a:lvl5pPr>
            <a:lvl6pPr lvl="5" algn="ctr">
              <a:spcBef>
                <a:spcPts val="0"/>
              </a:spcBef>
              <a:spcAft>
                <a:spcPts val="0"/>
              </a:spcAft>
              <a:buSzPts val="16800"/>
              <a:buNone/>
              <a:defRPr sz="16800"/>
            </a:lvl6pPr>
            <a:lvl7pPr lvl="6" algn="ctr">
              <a:spcBef>
                <a:spcPts val="0"/>
              </a:spcBef>
              <a:spcAft>
                <a:spcPts val="0"/>
              </a:spcAft>
              <a:buSzPts val="16800"/>
              <a:buNone/>
              <a:defRPr sz="16800"/>
            </a:lvl7pPr>
            <a:lvl8pPr lvl="7" algn="ctr">
              <a:spcBef>
                <a:spcPts val="0"/>
              </a:spcBef>
              <a:spcAft>
                <a:spcPts val="0"/>
              </a:spcAft>
              <a:buSzPts val="16800"/>
              <a:buNone/>
              <a:defRPr sz="16800"/>
            </a:lvl8pPr>
            <a:lvl9pPr lvl="8" algn="ctr">
              <a:spcBef>
                <a:spcPts val="0"/>
              </a:spcBef>
              <a:spcAft>
                <a:spcPts val="0"/>
              </a:spcAft>
              <a:buSzPts val="16800"/>
              <a:buNone/>
              <a:defRPr sz="16800"/>
            </a:lvl9pPr>
          </a:lstStyle>
          <a:p/>
        </p:txBody>
      </p:sp>
      <p:sp>
        <p:nvSpPr>
          <p:cNvPr id="15" name="Google Shape;15;p3"/>
          <p:cNvSpPr txBox="1"/>
          <p:nvPr>
            <p:ph idx="12" type="sldNum"/>
          </p:nvPr>
        </p:nvSpPr>
        <p:spPr>
          <a:xfrm>
            <a:off x="30500848" y="39792783"/>
            <a:ext cx="1976400" cy="3358800"/>
          </a:xfrm>
          <a:prstGeom prst="rect">
            <a:avLst/>
          </a:prstGeom>
        </p:spPr>
        <p:txBody>
          <a:bodyPr anchorCtr="0" anchor="ctr" bIns="414600" lIns="414600" spcFirstLastPara="1" rIns="414600" wrap="square" tIns="4146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122120" y="3797547"/>
            <a:ext cx="30675600" cy="4885200"/>
          </a:xfrm>
          <a:prstGeom prst="rect">
            <a:avLst/>
          </a:prstGeom>
        </p:spPr>
        <p:txBody>
          <a:bodyPr anchorCtr="0" anchor="t" bIns="414600" lIns="414600" spcFirstLastPara="1" rIns="414600" wrap="square" tIns="414600">
            <a:noAutofit/>
          </a:bodyPr>
          <a:lstStyle>
            <a:lvl1pPr lvl="0">
              <a:spcBef>
                <a:spcPts val="0"/>
              </a:spcBef>
              <a:spcAft>
                <a:spcPts val="0"/>
              </a:spcAft>
              <a:buSzPts val="13200"/>
              <a:buNone/>
              <a:defRPr/>
            </a:lvl1pPr>
            <a:lvl2pPr lvl="1">
              <a:spcBef>
                <a:spcPts val="0"/>
              </a:spcBef>
              <a:spcAft>
                <a:spcPts val="0"/>
              </a:spcAft>
              <a:buSzPts val="13200"/>
              <a:buNone/>
              <a:defRPr/>
            </a:lvl2pPr>
            <a:lvl3pPr lvl="2">
              <a:spcBef>
                <a:spcPts val="0"/>
              </a:spcBef>
              <a:spcAft>
                <a:spcPts val="0"/>
              </a:spcAft>
              <a:buSzPts val="13200"/>
              <a:buNone/>
              <a:defRPr/>
            </a:lvl3pPr>
            <a:lvl4pPr lvl="3">
              <a:spcBef>
                <a:spcPts val="0"/>
              </a:spcBef>
              <a:spcAft>
                <a:spcPts val="0"/>
              </a:spcAft>
              <a:buSzPts val="13200"/>
              <a:buNone/>
              <a:defRPr/>
            </a:lvl4pPr>
            <a:lvl5pPr lvl="4">
              <a:spcBef>
                <a:spcPts val="0"/>
              </a:spcBef>
              <a:spcAft>
                <a:spcPts val="0"/>
              </a:spcAft>
              <a:buSzPts val="13200"/>
              <a:buNone/>
              <a:defRPr/>
            </a:lvl5pPr>
            <a:lvl6pPr lvl="5">
              <a:spcBef>
                <a:spcPts val="0"/>
              </a:spcBef>
              <a:spcAft>
                <a:spcPts val="0"/>
              </a:spcAft>
              <a:buSzPts val="13200"/>
              <a:buNone/>
              <a:defRPr/>
            </a:lvl6pPr>
            <a:lvl7pPr lvl="6">
              <a:spcBef>
                <a:spcPts val="0"/>
              </a:spcBef>
              <a:spcAft>
                <a:spcPts val="0"/>
              </a:spcAft>
              <a:buSzPts val="13200"/>
              <a:buNone/>
              <a:defRPr/>
            </a:lvl7pPr>
            <a:lvl8pPr lvl="7">
              <a:spcBef>
                <a:spcPts val="0"/>
              </a:spcBef>
              <a:spcAft>
                <a:spcPts val="0"/>
              </a:spcAft>
              <a:buSzPts val="13200"/>
              <a:buNone/>
              <a:defRPr/>
            </a:lvl8pPr>
            <a:lvl9pPr lvl="8">
              <a:spcBef>
                <a:spcPts val="0"/>
              </a:spcBef>
              <a:spcAft>
                <a:spcPts val="0"/>
              </a:spcAft>
              <a:buSzPts val="13200"/>
              <a:buNone/>
              <a:defRPr/>
            </a:lvl9pPr>
          </a:lstStyle>
          <a:p/>
        </p:txBody>
      </p:sp>
      <p:sp>
        <p:nvSpPr>
          <p:cNvPr id="18" name="Google Shape;18;p4"/>
          <p:cNvSpPr txBox="1"/>
          <p:nvPr>
            <p:ph idx="1" type="body"/>
          </p:nvPr>
        </p:nvSpPr>
        <p:spPr>
          <a:xfrm>
            <a:off x="1122120" y="9834453"/>
            <a:ext cx="30675600" cy="29152800"/>
          </a:xfrm>
          <a:prstGeom prst="rect">
            <a:avLst/>
          </a:prstGeom>
        </p:spPr>
        <p:txBody>
          <a:bodyPr anchorCtr="0" anchor="t" bIns="414600" lIns="414600" spcFirstLastPara="1" rIns="414600" wrap="square" tIns="414600">
            <a:noAutofit/>
          </a:bodyPr>
          <a:lstStyle>
            <a:lvl1pPr indent="-762000" lvl="0" marL="457200">
              <a:spcBef>
                <a:spcPts val="0"/>
              </a:spcBef>
              <a:spcAft>
                <a:spcPts val="0"/>
              </a:spcAft>
              <a:buSzPts val="8400"/>
              <a:buChar char="●"/>
              <a:defRPr/>
            </a:lvl1pPr>
            <a:lvl2pPr indent="-609600" lvl="1" marL="914400">
              <a:spcBef>
                <a:spcPts val="7200"/>
              </a:spcBef>
              <a:spcAft>
                <a:spcPts val="0"/>
              </a:spcAft>
              <a:buSzPts val="6000"/>
              <a:buChar char="○"/>
              <a:defRPr/>
            </a:lvl2pPr>
            <a:lvl3pPr indent="-609600" lvl="2" marL="1371600">
              <a:spcBef>
                <a:spcPts val="7200"/>
              </a:spcBef>
              <a:spcAft>
                <a:spcPts val="0"/>
              </a:spcAft>
              <a:buSzPts val="6000"/>
              <a:buChar char="■"/>
              <a:defRPr/>
            </a:lvl3pPr>
            <a:lvl4pPr indent="-609600" lvl="3" marL="1828800">
              <a:spcBef>
                <a:spcPts val="7200"/>
              </a:spcBef>
              <a:spcAft>
                <a:spcPts val="0"/>
              </a:spcAft>
              <a:buSzPts val="6000"/>
              <a:buChar char="●"/>
              <a:defRPr/>
            </a:lvl4pPr>
            <a:lvl5pPr indent="-609600" lvl="4" marL="2286000">
              <a:spcBef>
                <a:spcPts val="7200"/>
              </a:spcBef>
              <a:spcAft>
                <a:spcPts val="0"/>
              </a:spcAft>
              <a:buSzPts val="6000"/>
              <a:buChar char="○"/>
              <a:defRPr/>
            </a:lvl5pPr>
            <a:lvl6pPr indent="-609600" lvl="5" marL="2743200">
              <a:spcBef>
                <a:spcPts val="7200"/>
              </a:spcBef>
              <a:spcAft>
                <a:spcPts val="0"/>
              </a:spcAft>
              <a:buSzPts val="6000"/>
              <a:buChar char="■"/>
              <a:defRPr/>
            </a:lvl6pPr>
            <a:lvl7pPr indent="-609600" lvl="6" marL="3200400">
              <a:spcBef>
                <a:spcPts val="7200"/>
              </a:spcBef>
              <a:spcAft>
                <a:spcPts val="0"/>
              </a:spcAft>
              <a:buSzPts val="6000"/>
              <a:buChar char="●"/>
              <a:defRPr/>
            </a:lvl7pPr>
            <a:lvl8pPr indent="-609600" lvl="7" marL="3657600">
              <a:spcBef>
                <a:spcPts val="7200"/>
              </a:spcBef>
              <a:spcAft>
                <a:spcPts val="0"/>
              </a:spcAft>
              <a:buSzPts val="6000"/>
              <a:buChar char="○"/>
              <a:defRPr/>
            </a:lvl8pPr>
            <a:lvl9pPr indent="-609600" lvl="8" marL="4114800">
              <a:spcBef>
                <a:spcPts val="7200"/>
              </a:spcBef>
              <a:spcAft>
                <a:spcPts val="7200"/>
              </a:spcAft>
              <a:buSzPts val="6000"/>
              <a:buChar char="■"/>
              <a:defRPr/>
            </a:lvl9pPr>
          </a:lstStyle>
          <a:p/>
        </p:txBody>
      </p:sp>
      <p:sp>
        <p:nvSpPr>
          <p:cNvPr id="19" name="Google Shape;19;p4"/>
          <p:cNvSpPr txBox="1"/>
          <p:nvPr>
            <p:ph idx="12" type="sldNum"/>
          </p:nvPr>
        </p:nvSpPr>
        <p:spPr>
          <a:xfrm>
            <a:off x="30500848" y="39792783"/>
            <a:ext cx="1976400" cy="3358800"/>
          </a:xfrm>
          <a:prstGeom prst="rect">
            <a:avLst/>
          </a:prstGeom>
        </p:spPr>
        <p:txBody>
          <a:bodyPr anchorCtr="0" anchor="ctr" bIns="414600" lIns="414600" spcFirstLastPara="1" rIns="414600" wrap="square" tIns="4146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122120" y="3797547"/>
            <a:ext cx="30675600" cy="4885200"/>
          </a:xfrm>
          <a:prstGeom prst="rect">
            <a:avLst/>
          </a:prstGeom>
        </p:spPr>
        <p:txBody>
          <a:bodyPr anchorCtr="0" anchor="t" bIns="414600" lIns="414600" spcFirstLastPara="1" rIns="414600" wrap="square" tIns="414600">
            <a:noAutofit/>
          </a:bodyPr>
          <a:lstStyle>
            <a:lvl1pPr lvl="0">
              <a:spcBef>
                <a:spcPts val="0"/>
              </a:spcBef>
              <a:spcAft>
                <a:spcPts val="0"/>
              </a:spcAft>
              <a:buSzPts val="13200"/>
              <a:buNone/>
              <a:defRPr/>
            </a:lvl1pPr>
            <a:lvl2pPr lvl="1">
              <a:spcBef>
                <a:spcPts val="0"/>
              </a:spcBef>
              <a:spcAft>
                <a:spcPts val="0"/>
              </a:spcAft>
              <a:buSzPts val="13200"/>
              <a:buNone/>
              <a:defRPr/>
            </a:lvl2pPr>
            <a:lvl3pPr lvl="2">
              <a:spcBef>
                <a:spcPts val="0"/>
              </a:spcBef>
              <a:spcAft>
                <a:spcPts val="0"/>
              </a:spcAft>
              <a:buSzPts val="13200"/>
              <a:buNone/>
              <a:defRPr/>
            </a:lvl3pPr>
            <a:lvl4pPr lvl="3">
              <a:spcBef>
                <a:spcPts val="0"/>
              </a:spcBef>
              <a:spcAft>
                <a:spcPts val="0"/>
              </a:spcAft>
              <a:buSzPts val="13200"/>
              <a:buNone/>
              <a:defRPr/>
            </a:lvl4pPr>
            <a:lvl5pPr lvl="4">
              <a:spcBef>
                <a:spcPts val="0"/>
              </a:spcBef>
              <a:spcAft>
                <a:spcPts val="0"/>
              </a:spcAft>
              <a:buSzPts val="13200"/>
              <a:buNone/>
              <a:defRPr/>
            </a:lvl5pPr>
            <a:lvl6pPr lvl="5">
              <a:spcBef>
                <a:spcPts val="0"/>
              </a:spcBef>
              <a:spcAft>
                <a:spcPts val="0"/>
              </a:spcAft>
              <a:buSzPts val="13200"/>
              <a:buNone/>
              <a:defRPr/>
            </a:lvl6pPr>
            <a:lvl7pPr lvl="6">
              <a:spcBef>
                <a:spcPts val="0"/>
              </a:spcBef>
              <a:spcAft>
                <a:spcPts val="0"/>
              </a:spcAft>
              <a:buSzPts val="13200"/>
              <a:buNone/>
              <a:defRPr/>
            </a:lvl7pPr>
            <a:lvl8pPr lvl="7">
              <a:spcBef>
                <a:spcPts val="0"/>
              </a:spcBef>
              <a:spcAft>
                <a:spcPts val="0"/>
              </a:spcAft>
              <a:buSzPts val="13200"/>
              <a:buNone/>
              <a:defRPr/>
            </a:lvl8pPr>
            <a:lvl9pPr lvl="8">
              <a:spcBef>
                <a:spcPts val="0"/>
              </a:spcBef>
              <a:spcAft>
                <a:spcPts val="0"/>
              </a:spcAft>
              <a:buSzPts val="13200"/>
              <a:buNone/>
              <a:defRPr/>
            </a:lvl9pPr>
          </a:lstStyle>
          <a:p/>
        </p:txBody>
      </p:sp>
      <p:sp>
        <p:nvSpPr>
          <p:cNvPr id="22" name="Google Shape;22;p5"/>
          <p:cNvSpPr txBox="1"/>
          <p:nvPr>
            <p:ph idx="1" type="body"/>
          </p:nvPr>
        </p:nvSpPr>
        <p:spPr>
          <a:xfrm>
            <a:off x="1122120" y="9834453"/>
            <a:ext cx="14400000" cy="29152800"/>
          </a:xfrm>
          <a:prstGeom prst="rect">
            <a:avLst/>
          </a:prstGeom>
        </p:spPr>
        <p:txBody>
          <a:bodyPr anchorCtr="0" anchor="t" bIns="414600" lIns="414600" spcFirstLastPara="1" rIns="414600" wrap="square" tIns="414600">
            <a:noAutofit/>
          </a:bodyPr>
          <a:lstStyle>
            <a:lvl1pPr indent="-609600" lvl="0" marL="457200">
              <a:spcBef>
                <a:spcPts val="0"/>
              </a:spcBef>
              <a:spcAft>
                <a:spcPts val="0"/>
              </a:spcAft>
              <a:buSzPts val="6000"/>
              <a:buChar char="●"/>
              <a:defRPr sz="6000"/>
            </a:lvl1pPr>
            <a:lvl2pPr indent="-609600" lvl="1" marL="914400">
              <a:spcBef>
                <a:spcPts val="7200"/>
              </a:spcBef>
              <a:spcAft>
                <a:spcPts val="0"/>
              </a:spcAft>
              <a:buSzPts val="6000"/>
              <a:buChar char="○"/>
              <a:defRPr sz="6000"/>
            </a:lvl2pPr>
            <a:lvl3pPr indent="-609600" lvl="2" marL="1371600">
              <a:spcBef>
                <a:spcPts val="7200"/>
              </a:spcBef>
              <a:spcAft>
                <a:spcPts val="0"/>
              </a:spcAft>
              <a:buSzPts val="6000"/>
              <a:buChar char="■"/>
              <a:defRPr sz="6000"/>
            </a:lvl3pPr>
            <a:lvl4pPr indent="-609600" lvl="3" marL="1828800">
              <a:spcBef>
                <a:spcPts val="7200"/>
              </a:spcBef>
              <a:spcAft>
                <a:spcPts val="0"/>
              </a:spcAft>
              <a:buSzPts val="6000"/>
              <a:buChar char="●"/>
              <a:defRPr sz="6000"/>
            </a:lvl4pPr>
            <a:lvl5pPr indent="-609600" lvl="4" marL="2286000">
              <a:spcBef>
                <a:spcPts val="7200"/>
              </a:spcBef>
              <a:spcAft>
                <a:spcPts val="0"/>
              </a:spcAft>
              <a:buSzPts val="6000"/>
              <a:buChar char="○"/>
              <a:defRPr sz="6000"/>
            </a:lvl5pPr>
            <a:lvl6pPr indent="-609600" lvl="5" marL="2743200">
              <a:spcBef>
                <a:spcPts val="7200"/>
              </a:spcBef>
              <a:spcAft>
                <a:spcPts val="0"/>
              </a:spcAft>
              <a:buSzPts val="6000"/>
              <a:buChar char="■"/>
              <a:defRPr sz="6000"/>
            </a:lvl6pPr>
            <a:lvl7pPr indent="-609600" lvl="6" marL="3200400">
              <a:spcBef>
                <a:spcPts val="7200"/>
              </a:spcBef>
              <a:spcAft>
                <a:spcPts val="0"/>
              </a:spcAft>
              <a:buSzPts val="6000"/>
              <a:buChar char="●"/>
              <a:defRPr sz="6000"/>
            </a:lvl7pPr>
            <a:lvl8pPr indent="-609600" lvl="7" marL="3657600">
              <a:spcBef>
                <a:spcPts val="7200"/>
              </a:spcBef>
              <a:spcAft>
                <a:spcPts val="0"/>
              </a:spcAft>
              <a:buSzPts val="6000"/>
              <a:buChar char="○"/>
              <a:defRPr sz="6000"/>
            </a:lvl8pPr>
            <a:lvl9pPr indent="-609600" lvl="8" marL="4114800">
              <a:spcBef>
                <a:spcPts val="7200"/>
              </a:spcBef>
              <a:spcAft>
                <a:spcPts val="7200"/>
              </a:spcAft>
              <a:buSzPts val="6000"/>
              <a:buChar char="■"/>
              <a:defRPr sz="6000"/>
            </a:lvl9pPr>
          </a:lstStyle>
          <a:p/>
        </p:txBody>
      </p:sp>
      <p:sp>
        <p:nvSpPr>
          <p:cNvPr id="23" name="Google Shape;23;p5"/>
          <p:cNvSpPr txBox="1"/>
          <p:nvPr>
            <p:ph idx="2" type="body"/>
          </p:nvPr>
        </p:nvSpPr>
        <p:spPr>
          <a:xfrm>
            <a:off x="17396640" y="9834453"/>
            <a:ext cx="14400000" cy="29152800"/>
          </a:xfrm>
          <a:prstGeom prst="rect">
            <a:avLst/>
          </a:prstGeom>
        </p:spPr>
        <p:txBody>
          <a:bodyPr anchorCtr="0" anchor="t" bIns="414600" lIns="414600" spcFirstLastPara="1" rIns="414600" wrap="square" tIns="414600">
            <a:noAutofit/>
          </a:bodyPr>
          <a:lstStyle>
            <a:lvl1pPr indent="-609600" lvl="0" marL="457200">
              <a:spcBef>
                <a:spcPts val="0"/>
              </a:spcBef>
              <a:spcAft>
                <a:spcPts val="0"/>
              </a:spcAft>
              <a:buSzPts val="6000"/>
              <a:buChar char="●"/>
              <a:defRPr sz="6000"/>
            </a:lvl1pPr>
            <a:lvl2pPr indent="-609600" lvl="1" marL="914400">
              <a:spcBef>
                <a:spcPts val="7200"/>
              </a:spcBef>
              <a:spcAft>
                <a:spcPts val="0"/>
              </a:spcAft>
              <a:buSzPts val="6000"/>
              <a:buChar char="○"/>
              <a:defRPr sz="6000"/>
            </a:lvl2pPr>
            <a:lvl3pPr indent="-609600" lvl="2" marL="1371600">
              <a:spcBef>
                <a:spcPts val="7200"/>
              </a:spcBef>
              <a:spcAft>
                <a:spcPts val="0"/>
              </a:spcAft>
              <a:buSzPts val="6000"/>
              <a:buChar char="■"/>
              <a:defRPr sz="6000"/>
            </a:lvl3pPr>
            <a:lvl4pPr indent="-609600" lvl="3" marL="1828800">
              <a:spcBef>
                <a:spcPts val="7200"/>
              </a:spcBef>
              <a:spcAft>
                <a:spcPts val="0"/>
              </a:spcAft>
              <a:buSzPts val="6000"/>
              <a:buChar char="●"/>
              <a:defRPr sz="6000"/>
            </a:lvl4pPr>
            <a:lvl5pPr indent="-609600" lvl="4" marL="2286000">
              <a:spcBef>
                <a:spcPts val="7200"/>
              </a:spcBef>
              <a:spcAft>
                <a:spcPts val="0"/>
              </a:spcAft>
              <a:buSzPts val="6000"/>
              <a:buChar char="○"/>
              <a:defRPr sz="6000"/>
            </a:lvl5pPr>
            <a:lvl6pPr indent="-609600" lvl="5" marL="2743200">
              <a:spcBef>
                <a:spcPts val="7200"/>
              </a:spcBef>
              <a:spcAft>
                <a:spcPts val="0"/>
              </a:spcAft>
              <a:buSzPts val="6000"/>
              <a:buChar char="■"/>
              <a:defRPr sz="6000"/>
            </a:lvl6pPr>
            <a:lvl7pPr indent="-609600" lvl="6" marL="3200400">
              <a:spcBef>
                <a:spcPts val="7200"/>
              </a:spcBef>
              <a:spcAft>
                <a:spcPts val="0"/>
              </a:spcAft>
              <a:buSzPts val="6000"/>
              <a:buChar char="●"/>
              <a:defRPr sz="6000"/>
            </a:lvl7pPr>
            <a:lvl8pPr indent="-609600" lvl="7" marL="3657600">
              <a:spcBef>
                <a:spcPts val="7200"/>
              </a:spcBef>
              <a:spcAft>
                <a:spcPts val="0"/>
              </a:spcAft>
              <a:buSzPts val="6000"/>
              <a:buChar char="○"/>
              <a:defRPr sz="6000"/>
            </a:lvl8pPr>
            <a:lvl9pPr indent="-609600" lvl="8" marL="4114800">
              <a:spcBef>
                <a:spcPts val="7200"/>
              </a:spcBef>
              <a:spcAft>
                <a:spcPts val="7200"/>
              </a:spcAft>
              <a:buSzPts val="6000"/>
              <a:buChar char="■"/>
              <a:defRPr sz="6000"/>
            </a:lvl9pPr>
          </a:lstStyle>
          <a:p/>
        </p:txBody>
      </p:sp>
      <p:sp>
        <p:nvSpPr>
          <p:cNvPr id="24" name="Google Shape;24;p5"/>
          <p:cNvSpPr txBox="1"/>
          <p:nvPr>
            <p:ph idx="12" type="sldNum"/>
          </p:nvPr>
        </p:nvSpPr>
        <p:spPr>
          <a:xfrm>
            <a:off x="30500848" y="39792783"/>
            <a:ext cx="1976400" cy="3358800"/>
          </a:xfrm>
          <a:prstGeom prst="rect">
            <a:avLst/>
          </a:prstGeom>
        </p:spPr>
        <p:txBody>
          <a:bodyPr anchorCtr="0" anchor="ctr" bIns="414600" lIns="414600" spcFirstLastPara="1" rIns="414600" wrap="square" tIns="4146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122120" y="3797547"/>
            <a:ext cx="30675600" cy="4885200"/>
          </a:xfrm>
          <a:prstGeom prst="rect">
            <a:avLst/>
          </a:prstGeom>
        </p:spPr>
        <p:txBody>
          <a:bodyPr anchorCtr="0" anchor="t" bIns="414600" lIns="414600" spcFirstLastPara="1" rIns="414600" wrap="square" tIns="414600">
            <a:noAutofit/>
          </a:bodyPr>
          <a:lstStyle>
            <a:lvl1pPr lvl="0">
              <a:spcBef>
                <a:spcPts val="0"/>
              </a:spcBef>
              <a:spcAft>
                <a:spcPts val="0"/>
              </a:spcAft>
              <a:buSzPts val="13200"/>
              <a:buNone/>
              <a:defRPr/>
            </a:lvl1pPr>
            <a:lvl2pPr lvl="1">
              <a:spcBef>
                <a:spcPts val="0"/>
              </a:spcBef>
              <a:spcAft>
                <a:spcPts val="0"/>
              </a:spcAft>
              <a:buSzPts val="13200"/>
              <a:buNone/>
              <a:defRPr/>
            </a:lvl2pPr>
            <a:lvl3pPr lvl="2">
              <a:spcBef>
                <a:spcPts val="0"/>
              </a:spcBef>
              <a:spcAft>
                <a:spcPts val="0"/>
              </a:spcAft>
              <a:buSzPts val="13200"/>
              <a:buNone/>
              <a:defRPr/>
            </a:lvl3pPr>
            <a:lvl4pPr lvl="3">
              <a:spcBef>
                <a:spcPts val="0"/>
              </a:spcBef>
              <a:spcAft>
                <a:spcPts val="0"/>
              </a:spcAft>
              <a:buSzPts val="13200"/>
              <a:buNone/>
              <a:defRPr/>
            </a:lvl4pPr>
            <a:lvl5pPr lvl="4">
              <a:spcBef>
                <a:spcPts val="0"/>
              </a:spcBef>
              <a:spcAft>
                <a:spcPts val="0"/>
              </a:spcAft>
              <a:buSzPts val="13200"/>
              <a:buNone/>
              <a:defRPr/>
            </a:lvl5pPr>
            <a:lvl6pPr lvl="5">
              <a:spcBef>
                <a:spcPts val="0"/>
              </a:spcBef>
              <a:spcAft>
                <a:spcPts val="0"/>
              </a:spcAft>
              <a:buSzPts val="13200"/>
              <a:buNone/>
              <a:defRPr/>
            </a:lvl6pPr>
            <a:lvl7pPr lvl="6">
              <a:spcBef>
                <a:spcPts val="0"/>
              </a:spcBef>
              <a:spcAft>
                <a:spcPts val="0"/>
              </a:spcAft>
              <a:buSzPts val="13200"/>
              <a:buNone/>
              <a:defRPr/>
            </a:lvl7pPr>
            <a:lvl8pPr lvl="7">
              <a:spcBef>
                <a:spcPts val="0"/>
              </a:spcBef>
              <a:spcAft>
                <a:spcPts val="0"/>
              </a:spcAft>
              <a:buSzPts val="13200"/>
              <a:buNone/>
              <a:defRPr/>
            </a:lvl8pPr>
            <a:lvl9pPr lvl="8">
              <a:spcBef>
                <a:spcPts val="0"/>
              </a:spcBef>
              <a:spcAft>
                <a:spcPts val="0"/>
              </a:spcAft>
              <a:buSzPts val="13200"/>
              <a:buNone/>
              <a:defRPr/>
            </a:lvl9pPr>
          </a:lstStyle>
          <a:p/>
        </p:txBody>
      </p:sp>
      <p:sp>
        <p:nvSpPr>
          <p:cNvPr id="27" name="Google Shape;27;p6"/>
          <p:cNvSpPr txBox="1"/>
          <p:nvPr>
            <p:ph idx="12" type="sldNum"/>
          </p:nvPr>
        </p:nvSpPr>
        <p:spPr>
          <a:xfrm>
            <a:off x="30500848" y="39792783"/>
            <a:ext cx="1976400" cy="3358800"/>
          </a:xfrm>
          <a:prstGeom prst="rect">
            <a:avLst/>
          </a:prstGeom>
        </p:spPr>
        <p:txBody>
          <a:bodyPr anchorCtr="0" anchor="ctr" bIns="414600" lIns="414600" spcFirstLastPara="1" rIns="414600" wrap="square" tIns="4146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122120" y="4741120"/>
            <a:ext cx="10108800" cy="6447600"/>
          </a:xfrm>
          <a:prstGeom prst="rect">
            <a:avLst/>
          </a:prstGeom>
        </p:spPr>
        <p:txBody>
          <a:bodyPr anchorCtr="0" anchor="b" bIns="414600" lIns="414600" spcFirstLastPara="1" rIns="414600" wrap="square" tIns="414600">
            <a:noAutofit/>
          </a:bodyPr>
          <a:lstStyle>
            <a:lvl1pPr lvl="0">
              <a:spcBef>
                <a:spcPts val="0"/>
              </a:spcBef>
              <a:spcAft>
                <a:spcPts val="0"/>
              </a:spcAft>
              <a:buSzPts val="10800"/>
              <a:buNone/>
              <a:defRPr sz="10800"/>
            </a:lvl1pPr>
            <a:lvl2pPr lvl="1">
              <a:spcBef>
                <a:spcPts val="0"/>
              </a:spcBef>
              <a:spcAft>
                <a:spcPts val="0"/>
              </a:spcAft>
              <a:buSzPts val="10800"/>
              <a:buNone/>
              <a:defRPr sz="10800"/>
            </a:lvl2pPr>
            <a:lvl3pPr lvl="2">
              <a:spcBef>
                <a:spcPts val="0"/>
              </a:spcBef>
              <a:spcAft>
                <a:spcPts val="0"/>
              </a:spcAft>
              <a:buSzPts val="10800"/>
              <a:buNone/>
              <a:defRPr sz="10800"/>
            </a:lvl3pPr>
            <a:lvl4pPr lvl="3">
              <a:spcBef>
                <a:spcPts val="0"/>
              </a:spcBef>
              <a:spcAft>
                <a:spcPts val="0"/>
              </a:spcAft>
              <a:buSzPts val="10800"/>
              <a:buNone/>
              <a:defRPr sz="10800"/>
            </a:lvl4pPr>
            <a:lvl5pPr lvl="4">
              <a:spcBef>
                <a:spcPts val="0"/>
              </a:spcBef>
              <a:spcAft>
                <a:spcPts val="0"/>
              </a:spcAft>
              <a:buSzPts val="10800"/>
              <a:buNone/>
              <a:defRPr sz="10800"/>
            </a:lvl5pPr>
            <a:lvl6pPr lvl="5">
              <a:spcBef>
                <a:spcPts val="0"/>
              </a:spcBef>
              <a:spcAft>
                <a:spcPts val="0"/>
              </a:spcAft>
              <a:buSzPts val="10800"/>
              <a:buNone/>
              <a:defRPr sz="10800"/>
            </a:lvl6pPr>
            <a:lvl7pPr lvl="6">
              <a:spcBef>
                <a:spcPts val="0"/>
              </a:spcBef>
              <a:spcAft>
                <a:spcPts val="0"/>
              </a:spcAft>
              <a:buSzPts val="10800"/>
              <a:buNone/>
              <a:defRPr sz="10800"/>
            </a:lvl7pPr>
            <a:lvl8pPr lvl="7">
              <a:spcBef>
                <a:spcPts val="0"/>
              </a:spcBef>
              <a:spcAft>
                <a:spcPts val="0"/>
              </a:spcAft>
              <a:buSzPts val="10800"/>
              <a:buNone/>
              <a:defRPr sz="10800"/>
            </a:lvl8pPr>
            <a:lvl9pPr lvl="8">
              <a:spcBef>
                <a:spcPts val="0"/>
              </a:spcBef>
              <a:spcAft>
                <a:spcPts val="0"/>
              </a:spcAft>
              <a:buSzPts val="10800"/>
              <a:buNone/>
              <a:defRPr sz="10800"/>
            </a:lvl9pPr>
          </a:lstStyle>
          <a:p/>
        </p:txBody>
      </p:sp>
      <p:sp>
        <p:nvSpPr>
          <p:cNvPr id="30" name="Google Shape;30;p7"/>
          <p:cNvSpPr txBox="1"/>
          <p:nvPr>
            <p:ph idx="1" type="body"/>
          </p:nvPr>
        </p:nvSpPr>
        <p:spPr>
          <a:xfrm>
            <a:off x="1122120" y="11857920"/>
            <a:ext cx="10108800" cy="27129600"/>
          </a:xfrm>
          <a:prstGeom prst="rect">
            <a:avLst/>
          </a:prstGeom>
        </p:spPr>
        <p:txBody>
          <a:bodyPr anchorCtr="0" anchor="t" bIns="414600" lIns="414600" spcFirstLastPara="1" rIns="414600" wrap="square" tIns="414600">
            <a:noAutofit/>
          </a:bodyPr>
          <a:lstStyle>
            <a:lvl1pPr indent="-609600" lvl="0" marL="457200">
              <a:spcBef>
                <a:spcPts val="0"/>
              </a:spcBef>
              <a:spcAft>
                <a:spcPts val="0"/>
              </a:spcAft>
              <a:buSzPts val="6000"/>
              <a:buChar char="●"/>
              <a:defRPr sz="6000"/>
            </a:lvl1pPr>
            <a:lvl2pPr indent="-609600" lvl="1" marL="914400">
              <a:spcBef>
                <a:spcPts val="7200"/>
              </a:spcBef>
              <a:spcAft>
                <a:spcPts val="0"/>
              </a:spcAft>
              <a:buSzPts val="6000"/>
              <a:buChar char="○"/>
              <a:defRPr sz="6000"/>
            </a:lvl2pPr>
            <a:lvl3pPr indent="-609600" lvl="2" marL="1371600">
              <a:spcBef>
                <a:spcPts val="7200"/>
              </a:spcBef>
              <a:spcAft>
                <a:spcPts val="0"/>
              </a:spcAft>
              <a:buSzPts val="6000"/>
              <a:buChar char="■"/>
              <a:defRPr sz="6000"/>
            </a:lvl3pPr>
            <a:lvl4pPr indent="-609600" lvl="3" marL="1828800">
              <a:spcBef>
                <a:spcPts val="7200"/>
              </a:spcBef>
              <a:spcAft>
                <a:spcPts val="0"/>
              </a:spcAft>
              <a:buSzPts val="6000"/>
              <a:buChar char="●"/>
              <a:defRPr sz="6000"/>
            </a:lvl4pPr>
            <a:lvl5pPr indent="-609600" lvl="4" marL="2286000">
              <a:spcBef>
                <a:spcPts val="7200"/>
              </a:spcBef>
              <a:spcAft>
                <a:spcPts val="0"/>
              </a:spcAft>
              <a:buSzPts val="6000"/>
              <a:buChar char="○"/>
              <a:defRPr sz="6000"/>
            </a:lvl5pPr>
            <a:lvl6pPr indent="-609600" lvl="5" marL="2743200">
              <a:spcBef>
                <a:spcPts val="7200"/>
              </a:spcBef>
              <a:spcAft>
                <a:spcPts val="0"/>
              </a:spcAft>
              <a:buSzPts val="6000"/>
              <a:buChar char="■"/>
              <a:defRPr sz="6000"/>
            </a:lvl6pPr>
            <a:lvl7pPr indent="-609600" lvl="6" marL="3200400">
              <a:spcBef>
                <a:spcPts val="7200"/>
              </a:spcBef>
              <a:spcAft>
                <a:spcPts val="0"/>
              </a:spcAft>
              <a:buSzPts val="6000"/>
              <a:buChar char="●"/>
              <a:defRPr sz="6000"/>
            </a:lvl7pPr>
            <a:lvl8pPr indent="-609600" lvl="7" marL="3657600">
              <a:spcBef>
                <a:spcPts val="7200"/>
              </a:spcBef>
              <a:spcAft>
                <a:spcPts val="0"/>
              </a:spcAft>
              <a:buSzPts val="6000"/>
              <a:buChar char="○"/>
              <a:defRPr sz="6000"/>
            </a:lvl8pPr>
            <a:lvl9pPr indent="-609600" lvl="8" marL="4114800">
              <a:spcBef>
                <a:spcPts val="7200"/>
              </a:spcBef>
              <a:spcAft>
                <a:spcPts val="7200"/>
              </a:spcAft>
              <a:buSzPts val="6000"/>
              <a:buChar char="■"/>
              <a:defRPr sz="6000"/>
            </a:lvl9pPr>
          </a:lstStyle>
          <a:p/>
        </p:txBody>
      </p:sp>
      <p:sp>
        <p:nvSpPr>
          <p:cNvPr id="31" name="Google Shape;31;p7"/>
          <p:cNvSpPr txBox="1"/>
          <p:nvPr>
            <p:ph idx="12" type="sldNum"/>
          </p:nvPr>
        </p:nvSpPr>
        <p:spPr>
          <a:xfrm>
            <a:off x="30500848" y="39792783"/>
            <a:ext cx="1976400" cy="3358800"/>
          </a:xfrm>
          <a:prstGeom prst="rect">
            <a:avLst/>
          </a:prstGeom>
        </p:spPr>
        <p:txBody>
          <a:bodyPr anchorCtr="0" anchor="ctr" bIns="414600" lIns="414600" spcFirstLastPara="1" rIns="414600" wrap="square" tIns="4146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764900" y="3841280"/>
            <a:ext cx="22924800" cy="34905600"/>
          </a:xfrm>
          <a:prstGeom prst="rect">
            <a:avLst/>
          </a:prstGeom>
        </p:spPr>
        <p:txBody>
          <a:bodyPr anchorCtr="0" anchor="ctr" bIns="414600" lIns="414600" spcFirstLastPara="1" rIns="414600" wrap="square" tIns="414600">
            <a:noAutofit/>
          </a:bodyPr>
          <a:lstStyle>
            <a:lvl1pPr lvl="0">
              <a:spcBef>
                <a:spcPts val="0"/>
              </a:spcBef>
              <a:spcAft>
                <a:spcPts val="0"/>
              </a:spcAft>
              <a:buSzPts val="21600"/>
              <a:buNone/>
              <a:defRPr sz="21600"/>
            </a:lvl1pPr>
            <a:lvl2pPr lvl="1">
              <a:spcBef>
                <a:spcPts val="0"/>
              </a:spcBef>
              <a:spcAft>
                <a:spcPts val="0"/>
              </a:spcAft>
              <a:buSzPts val="21600"/>
              <a:buNone/>
              <a:defRPr sz="21600"/>
            </a:lvl2pPr>
            <a:lvl3pPr lvl="2">
              <a:spcBef>
                <a:spcPts val="0"/>
              </a:spcBef>
              <a:spcAft>
                <a:spcPts val="0"/>
              </a:spcAft>
              <a:buSzPts val="21600"/>
              <a:buNone/>
              <a:defRPr sz="21600"/>
            </a:lvl3pPr>
            <a:lvl4pPr lvl="3">
              <a:spcBef>
                <a:spcPts val="0"/>
              </a:spcBef>
              <a:spcAft>
                <a:spcPts val="0"/>
              </a:spcAft>
              <a:buSzPts val="21600"/>
              <a:buNone/>
              <a:defRPr sz="21600"/>
            </a:lvl4pPr>
            <a:lvl5pPr lvl="4">
              <a:spcBef>
                <a:spcPts val="0"/>
              </a:spcBef>
              <a:spcAft>
                <a:spcPts val="0"/>
              </a:spcAft>
              <a:buSzPts val="21600"/>
              <a:buNone/>
              <a:defRPr sz="21600"/>
            </a:lvl5pPr>
            <a:lvl6pPr lvl="5">
              <a:spcBef>
                <a:spcPts val="0"/>
              </a:spcBef>
              <a:spcAft>
                <a:spcPts val="0"/>
              </a:spcAft>
              <a:buSzPts val="21600"/>
              <a:buNone/>
              <a:defRPr sz="21600"/>
            </a:lvl6pPr>
            <a:lvl7pPr lvl="6">
              <a:spcBef>
                <a:spcPts val="0"/>
              </a:spcBef>
              <a:spcAft>
                <a:spcPts val="0"/>
              </a:spcAft>
              <a:buSzPts val="21600"/>
              <a:buNone/>
              <a:defRPr sz="21600"/>
            </a:lvl7pPr>
            <a:lvl8pPr lvl="7">
              <a:spcBef>
                <a:spcPts val="0"/>
              </a:spcBef>
              <a:spcAft>
                <a:spcPts val="0"/>
              </a:spcAft>
              <a:buSzPts val="21600"/>
              <a:buNone/>
              <a:defRPr sz="21600"/>
            </a:lvl8pPr>
            <a:lvl9pPr lvl="8">
              <a:spcBef>
                <a:spcPts val="0"/>
              </a:spcBef>
              <a:spcAft>
                <a:spcPts val="0"/>
              </a:spcAft>
              <a:buSzPts val="21600"/>
              <a:buNone/>
              <a:defRPr sz="21600"/>
            </a:lvl9pPr>
          </a:lstStyle>
          <a:p/>
        </p:txBody>
      </p:sp>
      <p:sp>
        <p:nvSpPr>
          <p:cNvPr id="34" name="Google Shape;34;p8"/>
          <p:cNvSpPr txBox="1"/>
          <p:nvPr>
            <p:ph idx="12" type="sldNum"/>
          </p:nvPr>
        </p:nvSpPr>
        <p:spPr>
          <a:xfrm>
            <a:off x="30500848" y="39792783"/>
            <a:ext cx="1976400" cy="3358800"/>
          </a:xfrm>
          <a:prstGeom prst="rect">
            <a:avLst/>
          </a:prstGeom>
        </p:spPr>
        <p:txBody>
          <a:bodyPr anchorCtr="0" anchor="ctr" bIns="414600" lIns="414600" spcFirstLastPara="1" rIns="414600" wrap="square" tIns="4146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6459200" y="-1067"/>
            <a:ext cx="16459200" cy="43891200"/>
          </a:xfrm>
          <a:prstGeom prst="rect">
            <a:avLst/>
          </a:prstGeom>
          <a:solidFill>
            <a:schemeClr val="lt2"/>
          </a:solidFill>
          <a:ln>
            <a:noFill/>
          </a:ln>
        </p:spPr>
        <p:txBody>
          <a:bodyPr anchorCtr="0" anchor="ctr" bIns="414600" lIns="414600" spcFirstLastPara="1" rIns="414600" wrap="square" tIns="4146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955800" y="10523093"/>
            <a:ext cx="14562000" cy="12650400"/>
          </a:xfrm>
          <a:prstGeom prst="rect">
            <a:avLst/>
          </a:prstGeom>
        </p:spPr>
        <p:txBody>
          <a:bodyPr anchorCtr="0" anchor="b" bIns="414600" lIns="414600" spcFirstLastPara="1" rIns="414600" wrap="square" tIns="414600">
            <a:noAutofit/>
          </a:bodyPr>
          <a:lstStyle>
            <a:lvl1pPr lvl="0" algn="ctr">
              <a:spcBef>
                <a:spcPts val="0"/>
              </a:spcBef>
              <a:spcAft>
                <a:spcPts val="0"/>
              </a:spcAft>
              <a:buSzPts val="19200"/>
              <a:buNone/>
              <a:defRPr sz="19200"/>
            </a:lvl1pPr>
            <a:lvl2pPr lvl="1" algn="ctr">
              <a:spcBef>
                <a:spcPts val="0"/>
              </a:spcBef>
              <a:spcAft>
                <a:spcPts val="0"/>
              </a:spcAft>
              <a:buSzPts val="19200"/>
              <a:buNone/>
              <a:defRPr sz="19200"/>
            </a:lvl2pPr>
            <a:lvl3pPr lvl="2" algn="ctr">
              <a:spcBef>
                <a:spcPts val="0"/>
              </a:spcBef>
              <a:spcAft>
                <a:spcPts val="0"/>
              </a:spcAft>
              <a:buSzPts val="19200"/>
              <a:buNone/>
              <a:defRPr sz="19200"/>
            </a:lvl3pPr>
            <a:lvl4pPr lvl="3" algn="ctr">
              <a:spcBef>
                <a:spcPts val="0"/>
              </a:spcBef>
              <a:spcAft>
                <a:spcPts val="0"/>
              </a:spcAft>
              <a:buSzPts val="19200"/>
              <a:buNone/>
              <a:defRPr sz="19200"/>
            </a:lvl4pPr>
            <a:lvl5pPr lvl="4" algn="ctr">
              <a:spcBef>
                <a:spcPts val="0"/>
              </a:spcBef>
              <a:spcAft>
                <a:spcPts val="0"/>
              </a:spcAft>
              <a:buSzPts val="19200"/>
              <a:buNone/>
              <a:defRPr sz="19200"/>
            </a:lvl5pPr>
            <a:lvl6pPr lvl="5" algn="ctr">
              <a:spcBef>
                <a:spcPts val="0"/>
              </a:spcBef>
              <a:spcAft>
                <a:spcPts val="0"/>
              </a:spcAft>
              <a:buSzPts val="19200"/>
              <a:buNone/>
              <a:defRPr sz="19200"/>
            </a:lvl6pPr>
            <a:lvl7pPr lvl="6" algn="ctr">
              <a:spcBef>
                <a:spcPts val="0"/>
              </a:spcBef>
              <a:spcAft>
                <a:spcPts val="0"/>
              </a:spcAft>
              <a:buSzPts val="19200"/>
              <a:buNone/>
              <a:defRPr sz="19200"/>
            </a:lvl7pPr>
            <a:lvl8pPr lvl="7" algn="ctr">
              <a:spcBef>
                <a:spcPts val="0"/>
              </a:spcBef>
              <a:spcAft>
                <a:spcPts val="0"/>
              </a:spcAft>
              <a:buSzPts val="19200"/>
              <a:buNone/>
              <a:defRPr sz="19200"/>
            </a:lvl8pPr>
            <a:lvl9pPr lvl="8" algn="ctr">
              <a:spcBef>
                <a:spcPts val="0"/>
              </a:spcBef>
              <a:spcAft>
                <a:spcPts val="0"/>
              </a:spcAft>
              <a:buSzPts val="19200"/>
              <a:buNone/>
              <a:defRPr sz="19200"/>
            </a:lvl9pPr>
          </a:lstStyle>
          <a:p/>
        </p:txBody>
      </p:sp>
      <p:sp>
        <p:nvSpPr>
          <p:cNvPr id="38" name="Google Shape;38;p9"/>
          <p:cNvSpPr txBox="1"/>
          <p:nvPr>
            <p:ph idx="1" type="subTitle"/>
          </p:nvPr>
        </p:nvSpPr>
        <p:spPr>
          <a:xfrm>
            <a:off x="955800" y="23919573"/>
            <a:ext cx="14562000" cy="10537200"/>
          </a:xfrm>
          <a:prstGeom prst="rect">
            <a:avLst/>
          </a:prstGeom>
        </p:spPr>
        <p:txBody>
          <a:bodyPr anchorCtr="0" anchor="t" bIns="414600" lIns="414600" spcFirstLastPara="1" rIns="414600" wrap="square" tIns="414600">
            <a:noAutofit/>
          </a:bodyPr>
          <a:lstStyle>
            <a:lvl1pPr lvl="0" algn="ctr">
              <a:lnSpc>
                <a:spcPct val="100000"/>
              </a:lnSpc>
              <a:spcBef>
                <a:spcPts val="0"/>
              </a:spcBef>
              <a:spcAft>
                <a:spcPts val="0"/>
              </a:spcAft>
              <a:buSzPts val="9600"/>
              <a:buNone/>
              <a:defRPr sz="9600"/>
            </a:lvl1pPr>
            <a:lvl2pPr lvl="1" algn="ctr">
              <a:lnSpc>
                <a:spcPct val="100000"/>
              </a:lnSpc>
              <a:spcBef>
                <a:spcPts val="0"/>
              </a:spcBef>
              <a:spcAft>
                <a:spcPts val="0"/>
              </a:spcAft>
              <a:buSzPts val="9600"/>
              <a:buNone/>
              <a:defRPr sz="9600"/>
            </a:lvl2pPr>
            <a:lvl3pPr lvl="2" algn="ctr">
              <a:lnSpc>
                <a:spcPct val="100000"/>
              </a:lnSpc>
              <a:spcBef>
                <a:spcPts val="0"/>
              </a:spcBef>
              <a:spcAft>
                <a:spcPts val="0"/>
              </a:spcAft>
              <a:buSzPts val="9600"/>
              <a:buNone/>
              <a:defRPr sz="9600"/>
            </a:lvl3pPr>
            <a:lvl4pPr lvl="3" algn="ctr">
              <a:lnSpc>
                <a:spcPct val="100000"/>
              </a:lnSpc>
              <a:spcBef>
                <a:spcPts val="0"/>
              </a:spcBef>
              <a:spcAft>
                <a:spcPts val="0"/>
              </a:spcAft>
              <a:buSzPts val="9600"/>
              <a:buNone/>
              <a:defRPr sz="9600"/>
            </a:lvl4pPr>
            <a:lvl5pPr lvl="4" algn="ctr">
              <a:lnSpc>
                <a:spcPct val="100000"/>
              </a:lnSpc>
              <a:spcBef>
                <a:spcPts val="0"/>
              </a:spcBef>
              <a:spcAft>
                <a:spcPts val="0"/>
              </a:spcAft>
              <a:buSzPts val="9600"/>
              <a:buNone/>
              <a:defRPr sz="9600"/>
            </a:lvl5pPr>
            <a:lvl6pPr lvl="5" algn="ctr">
              <a:lnSpc>
                <a:spcPct val="100000"/>
              </a:lnSpc>
              <a:spcBef>
                <a:spcPts val="0"/>
              </a:spcBef>
              <a:spcAft>
                <a:spcPts val="0"/>
              </a:spcAft>
              <a:buSzPts val="9600"/>
              <a:buNone/>
              <a:defRPr sz="9600"/>
            </a:lvl6pPr>
            <a:lvl7pPr lvl="6" algn="ctr">
              <a:lnSpc>
                <a:spcPct val="100000"/>
              </a:lnSpc>
              <a:spcBef>
                <a:spcPts val="0"/>
              </a:spcBef>
              <a:spcAft>
                <a:spcPts val="0"/>
              </a:spcAft>
              <a:buSzPts val="9600"/>
              <a:buNone/>
              <a:defRPr sz="9600"/>
            </a:lvl7pPr>
            <a:lvl8pPr lvl="7" algn="ctr">
              <a:lnSpc>
                <a:spcPct val="100000"/>
              </a:lnSpc>
              <a:spcBef>
                <a:spcPts val="0"/>
              </a:spcBef>
              <a:spcAft>
                <a:spcPts val="0"/>
              </a:spcAft>
              <a:buSzPts val="9600"/>
              <a:buNone/>
              <a:defRPr sz="9600"/>
            </a:lvl8pPr>
            <a:lvl9pPr lvl="8" algn="ctr">
              <a:lnSpc>
                <a:spcPct val="100000"/>
              </a:lnSpc>
              <a:spcBef>
                <a:spcPts val="0"/>
              </a:spcBef>
              <a:spcAft>
                <a:spcPts val="0"/>
              </a:spcAft>
              <a:buSzPts val="9600"/>
              <a:buNone/>
              <a:defRPr sz="9600"/>
            </a:lvl9pPr>
          </a:lstStyle>
          <a:p/>
        </p:txBody>
      </p:sp>
      <p:sp>
        <p:nvSpPr>
          <p:cNvPr id="39" name="Google Shape;39;p9"/>
          <p:cNvSpPr txBox="1"/>
          <p:nvPr>
            <p:ph idx="2" type="body"/>
          </p:nvPr>
        </p:nvSpPr>
        <p:spPr>
          <a:xfrm>
            <a:off x="17782200" y="6178773"/>
            <a:ext cx="13813200" cy="31532400"/>
          </a:xfrm>
          <a:prstGeom prst="rect">
            <a:avLst/>
          </a:prstGeom>
        </p:spPr>
        <p:txBody>
          <a:bodyPr anchorCtr="0" anchor="ctr" bIns="414600" lIns="414600" spcFirstLastPara="1" rIns="414600" wrap="square" tIns="414600">
            <a:noAutofit/>
          </a:bodyPr>
          <a:lstStyle>
            <a:lvl1pPr indent="-762000" lvl="0" marL="457200">
              <a:spcBef>
                <a:spcPts val="0"/>
              </a:spcBef>
              <a:spcAft>
                <a:spcPts val="0"/>
              </a:spcAft>
              <a:buSzPts val="8400"/>
              <a:buChar char="●"/>
              <a:defRPr/>
            </a:lvl1pPr>
            <a:lvl2pPr indent="-609600" lvl="1" marL="914400">
              <a:spcBef>
                <a:spcPts val="7200"/>
              </a:spcBef>
              <a:spcAft>
                <a:spcPts val="0"/>
              </a:spcAft>
              <a:buSzPts val="6000"/>
              <a:buChar char="○"/>
              <a:defRPr/>
            </a:lvl2pPr>
            <a:lvl3pPr indent="-609600" lvl="2" marL="1371600">
              <a:spcBef>
                <a:spcPts val="7200"/>
              </a:spcBef>
              <a:spcAft>
                <a:spcPts val="0"/>
              </a:spcAft>
              <a:buSzPts val="6000"/>
              <a:buChar char="■"/>
              <a:defRPr/>
            </a:lvl3pPr>
            <a:lvl4pPr indent="-609600" lvl="3" marL="1828800">
              <a:spcBef>
                <a:spcPts val="7200"/>
              </a:spcBef>
              <a:spcAft>
                <a:spcPts val="0"/>
              </a:spcAft>
              <a:buSzPts val="6000"/>
              <a:buChar char="●"/>
              <a:defRPr/>
            </a:lvl4pPr>
            <a:lvl5pPr indent="-609600" lvl="4" marL="2286000">
              <a:spcBef>
                <a:spcPts val="7200"/>
              </a:spcBef>
              <a:spcAft>
                <a:spcPts val="0"/>
              </a:spcAft>
              <a:buSzPts val="6000"/>
              <a:buChar char="○"/>
              <a:defRPr/>
            </a:lvl5pPr>
            <a:lvl6pPr indent="-609600" lvl="5" marL="2743200">
              <a:spcBef>
                <a:spcPts val="7200"/>
              </a:spcBef>
              <a:spcAft>
                <a:spcPts val="0"/>
              </a:spcAft>
              <a:buSzPts val="6000"/>
              <a:buChar char="■"/>
              <a:defRPr/>
            </a:lvl6pPr>
            <a:lvl7pPr indent="-609600" lvl="6" marL="3200400">
              <a:spcBef>
                <a:spcPts val="7200"/>
              </a:spcBef>
              <a:spcAft>
                <a:spcPts val="0"/>
              </a:spcAft>
              <a:buSzPts val="6000"/>
              <a:buChar char="●"/>
              <a:defRPr/>
            </a:lvl7pPr>
            <a:lvl8pPr indent="-609600" lvl="7" marL="3657600">
              <a:spcBef>
                <a:spcPts val="7200"/>
              </a:spcBef>
              <a:spcAft>
                <a:spcPts val="0"/>
              </a:spcAft>
              <a:buSzPts val="6000"/>
              <a:buChar char="○"/>
              <a:defRPr/>
            </a:lvl8pPr>
            <a:lvl9pPr indent="-609600" lvl="8" marL="4114800">
              <a:spcBef>
                <a:spcPts val="7200"/>
              </a:spcBef>
              <a:spcAft>
                <a:spcPts val="7200"/>
              </a:spcAft>
              <a:buSzPts val="6000"/>
              <a:buChar char="■"/>
              <a:defRPr/>
            </a:lvl9pPr>
          </a:lstStyle>
          <a:p/>
        </p:txBody>
      </p:sp>
      <p:sp>
        <p:nvSpPr>
          <p:cNvPr id="40" name="Google Shape;40;p9"/>
          <p:cNvSpPr txBox="1"/>
          <p:nvPr>
            <p:ph idx="12" type="sldNum"/>
          </p:nvPr>
        </p:nvSpPr>
        <p:spPr>
          <a:xfrm>
            <a:off x="30500848" y="39792783"/>
            <a:ext cx="1976400" cy="3358800"/>
          </a:xfrm>
          <a:prstGeom prst="rect">
            <a:avLst/>
          </a:prstGeom>
        </p:spPr>
        <p:txBody>
          <a:bodyPr anchorCtr="0" anchor="ctr" bIns="414600" lIns="414600" spcFirstLastPara="1" rIns="414600" wrap="square" tIns="4146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122120" y="36100907"/>
            <a:ext cx="21596400" cy="5162400"/>
          </a:xfrm>
          <a:prstGeom prst="rect">
            <a:avLst/>
          </a:prstGeom>
        </p:spPr>
        <p:txBody>
          <a:bodyPr anchorCtr="0" anchor="ctr" bIns="414600" lIns="414600" spcFirstLastPara="1" rIns="414600" wrap="square" tIns="414600">
            <a:noAutofit/>
          </a:bodyPr>
          <a:lstStyle>
            <a:lvl1pPr indent="-228600" lvl="0" marL="457200">
              <a:lnSpc>
                <a:spcPct val="100000"/>
              </a:lnSpc>
              <a:spcBef>
                <a:spcPts val="0"/>
              </a:spcBef>
              <a:spcAft>
                <a:spcPts val="0"/>
              </a:spcAft>
              <a:buSzPts val="8400"/>
              <a:buNone/>
              <a:defRPr/>
            </a:lvl1pPr>
          </a:lstStyle>
          <a:p/>
        </p:txBody>
      </p:sp>
      <p:sp>
        <p:nvSpPr>
          <p:cNvPr id="43" name="Google Shape;43;p10"/>
          <p:cNvSpPr txBox="1"/>
          <p:nvPr>
            <p:ph idx="12" type="sldNum"/>
          </p:nvPr>
        </p:nvSpPr>
        <p:spPr>
          <a:xfrm>
            <a:off x="30500848" y="39792783"/>
            <a:ext cx="1976400" cy="3358800"/>
          </a:xfrm>
          <a:prstGeom prst="rect">
            <a:avLst/>
          </a:prstGeom>
        </p:spPr>
        <p:txBody>
          <a:bodyPr anchorCtr="0" anchor="ctr" bIns="414600" lIns="414600" spcFirstLastPara="1" rIns="414600" wrap="square" tIns="4146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122120" y="3797547"/>
            <a:ext cx="30675600" cy="4885200"/>
          </a:xfrm>
          <a:prstGeom prst="rect">
            <a:avLst/>
          </a:prstGeom>
          <a:noFill/>
          <a:ln>
            <a:noFill/>
          </a:ln>
        </p:spPr>
        <p:txBody>
          <a:bodyPr anchorCtr="0" anchor="t" bIns="414600" lIns="414600" spcFirstLastPara="1" rIns="414600" wrap="square" tIns="414600">
            <a:noAutofit/>
          </a:bodyPr>
          <a:lstStyle>
            <a:lvl1pPr lvl="0">
              <a:spcBef>
                <a:spcPts val="0"/>
              </a:spcBef>
              <a:spcAft>
                <a:spcPts val="0"/>
              </a:spcAft>
              <a:buClr>
                <a:schemeClr val="dk1"/>
              </a:buClr>
              <a:buSzPts val="13200"/>
              <a:buNone/>
              <a:defRPr sz="13200">
                <a:solidFill>
                  <a:schemeClr val="dk1"/>
                </a:solidFill>
              </a:defRPr>
            </a:lvl1pPr>
            <a:lvl2pPr lvl="1">
              <a:spcBef>
                <a:spcPts val="0"/>
              </a:spcBef>
              <a:spcAft>
                <a:spcPts val="0"/>
              </a:spcAft>
              <a:buClr>
                <a:schemeClr val="dk1"/>
              </a:buClr>
              <a:buSzPts val="13200"/>
              <a:buNone/>
              <a:defRPr sz="13200">
                <a:solidFill>
                  <a:schemeClr val="dk1"/>
                </a:solidFill>
              </a:defRPr>
            </a:lvl2pPr>
            <a:lvl3pPr lvl="2">
              <a:spcBef>
                <a:spcPts val="0"/>
              </a:spcBef>
              <a:spcAft>
                <a:spcPts val="0"/>
              </a:spcAft>
              <a:buClr>
                <a:schemeClr val="dk1"/>
              </a:buClr>
              <a:buSzPts val="13200"/>
              <a:buNone/>
              <a:defRPr sz="13200">
                <a:solidFill>
                  <a:schemeClr val="dk1"/>
                </a:solidFill>
              </a:defRPr>
            </a:lvl3pPr>
            <a:lvl4pPr lvl="3">
              <a:spcBef>
                <a:spcPts val="0"/>
              </a:spcBef>
              <a:spcAft>
                <a:spcPts val="0"/>
              </a:spcAft>
              <a:buClr>
                <a:schemeClr val="dk1"/>
              </a:buClr>
              <a:buSzPts val="13200"/>
              <a:buNone/>
              <a:defRPr sz="13200">
                <a:solidFill>
                  <a:schemeClr val="dk1"/>
                </a:solidFill>
              </a:defRPr>
            </a:lvl4pPr>
            <a:lvl5pPr lvl="4">
              <a:spcBef>
                <a:spcPts val="0"/>
              </a:spcBef>
              <a:spcAft>
                <a:spcPts val="0"/>
              </a:spcAft>
              <a:buClr>
                <a:schemeClr val="dk1"/>
              </a:buClr>
              <a:buSzPts val="13200"/>
              <a:buNone/>
              <a:defRPr sz="13200">
                <a:solidFill>
                  <a:schemeClr val="dk1"/>
                </a:solidFill>
              </a:defRPr>
            </a:lvl5pPr>
            <a:lvl6pPr lvl="5">
              <a:spcBef>
                <a:spcPts val="0"/>
              </a:spcBef>
              <a:spcAft>
                <a:spcPts val="0"/>
              </a:spcAft>
              <a:buClr>
                <a:schemeClr val="dk1"/>
              </a:buClr>
              <a:buSzPts val="13200"/>
              <a:buNone/>
              <a:defRPr sz="13200">
                <a:solidFill>
                  <a:schemeClr val="dk1"/>
                </a:solidFill>
              </a:defRPr>
            </a:lvl6pPr>
            <a:lvl7pPr lvl="6">
              <a:spcBef>
                <a:spcPts val="0"/>
              </a:spcBef>
              <a:spcAft>
                <a:spcPts val="0"/>
              </a:spcAft>
              <a:buClr>
                <a:schemeClr val="dk1"/>
              </a:buClr>
              <a:buSzPts val="13200"/>
              <a:buNone/>
              <a:defRPr sz="13200">
                <a:solidFill>
                  <a:schemeClr val="dk1"/>
                </a:solidFill>
              </a:defRPr>
            </a:lvl7pPr>
            <a:lvl8pPr lvl="7">
              <a:spcBef>
                <a:spcPts val="0"/>
              </a:spcBef>
              <a:spcAft>
                <a:spcPts val="0"/>
              </a:spcAft>
              <a:buClr>
                <a:schemeClr val="dk1"/>
              </a:buClr>
              <a:buSzPts val="13200"/>
              <a:buNone/>
              <a:defRPr sz="13200">
                <a:solidFill>
                  <a:schemeClr val="dk1"/>
                </a:solidFill>
              </a:defRPr>
            </a:lvl8pPr>
            <a:lvl9pPr lvl="8">
              <a:spcBef>
                <a:spcPts val="0"/>
              </a:spcBef>
              <a:spcAft>
                <a:spcPts val="0"/>
              </a:spcAft>
              <a:buClr>
                <a:schemeClr val="dk1"/>
              </a:buClr>
              <a:buSzPts val="13200"/>
              <a:buNone/>
              <a:defRPr sz="13200">
                <a:solidFill>
                  <a:schemeClr val="dk1"/>
                </a:solidFill>
              </a:defRPr>
            </a:lvl9pPr>
          </a:lstStyle>
          <a:p/>
        </p:txBody>
      </p:sp>
      <p:sp>
        <p:nvSpPr>
          <p:cNvPr id="7" name="Google Shape;7;p1"/>
          <p:cNvSpPr txBox="1"/>
          <p:nvPr>
            <p:ph idx="1" type="body"/>
          </p:nvPr>
        </p:nvSpPr>
        <p:spPr>
          <a:xfrm>
            <a:off x="1122120" y="9834453"/>
            <a:ext cx="30675600" cy="29152800"/>
          </a:xfrm>
          <a:prstGeom prst="rect">
            <a:avLst/>
          </a:prstGeom>
          <a:noFill/>
          <a:ln>
            <a:noFill/>
          </a:ln>
        </p:spPr>
        <p:txBody>
          <a:bodyPr anchorCtr="0" anchor="t" bIns="414600" lIns="414600" spcFirstLastPara="1" rIns="414600" wrap="square" tIns="414600">
            <a:noAutofit/>
          </a:bodyPr>
          <a:lstStyle>
            <a:lvl1pPr indent="-762000" lvl="0" marL="457200">
              <a:lnSpc>
                <a:spcPct val="115000"/>
              </a:lnSpc>
              <a:spcBef>
                <a:spcPts val="0"/>
              </a:spcBef>
              <a:spcAft>
                <a:spcPts val="0"/>
              </a:spcAft>
              <a:buClr>
                <a:schemeClr val="dk2"/>
              </a:buClr>
              <a:buSzPts val="8400"/>
              <a:buChar char="●"/>
              <a:defRPr sz="8400">
                <a:solidFill>
                  <a:schemeClr val="dk2"/>
                </a:solidFill>
              </a:defRPr>
            </a:lvl1pPr>
            <a:lvl2pPr indent="-609600" lvl="1" marL="914400">
              <a:lnSpc>
                <a:spcPct val="115000"/>
              </a:lnSpc>
              <a:spcBef>
                <a:spcPts val="7200"/>
              </a:spcBef>
              <a:spcAft>
                <a:spcPts val="0"/>
              </a:spcAft>
              <a:buClr>
                <a:schemeClr val="dk2"/>
              </a:buClr>
              <a:buSzPts val="6000"/>
              <a:buChar char="○"/>
              <a:defRPr sz="6000">
                <a:solidFill>
                  <a:schemeClr val="dk2"/>
                </a:solidFill>
              </a:defRPr>
            </a:lvl2pPr>
            <a:lvl3pPr indent="-609600" lvl="2" marL="1371600">
              <a:lnSpc>
                <a:spcPct val="115000"/>
              </a:lnSpc>
              <a:spcBef>
                <a:spcPts val="7200"/>
              </a:spcBef>
              <a:spcAft>
                <a:spcPts val="0"/>
              </a:spcAft>
              <a:buClr>
                <a:schemeClr val="dk2"/>
              </a:buClr>
              <a:buSzPts val="6000"/>
              <a:buChar char="■"/>
              <a:defRPr sz="6000">
                <a:solidFill>
                  <a:schemeClr val="dk2"/>
                </a:solidFill>
              </a:defRPr>
            </a:lvl3pPr>
            <a:lvl4pPr indent="-609600" lvl="3" marL="1828800">
              <a:lnSpc>
                <a:spcPct val="115000"/>
              </a:lnSpc>
              <a:spcBef>
                <a:spcPts val="7200"/>
              </a:spcBef>
              <a:spcAft>
                <a:spcPts val="0"/>
              </a:spcAft>
              <a:buClr>
                <a:schemeClr val="dk2"/>
              </a:buClr>
              <a:buSzPts val="6000"/>
              <a:buChar char="●"/>
              <a:defRPr sz="6000">
                <a:solidFill>
                  <a:schemeClr val="dk2"/>
                </a:solidFill>
              </a:defRPr>
            </a:lvl4pPr>
            <a:lvl5pPr indent="-609600" lvl="4" marL="2286000">
              <a:lnSpc>
                <a:spcPct val="115000"/>
              </a:lnSpc>
              <a:spcBef>
                <a:spcPts val="7200"/>
              </a:spcBef>
              <a:spcAft>
                <a:spcPts val="0"/>
              </a:spcAft>
              <a:buClr>
                <a:schemeClr val="dk2"/>
              </a:buClr>
              <a:buSzPts val="6000"/>
              <a:buChar char="○"/>
              <a:defRPr sz="6000">
                <a:solidFill>
                  <a:schemeClr val="dk2"/>
                </a:solidFill>
              </a:defRPr>
            </a:lvl5pPr>
            <a:lvl6pPr indent="-609600" lvl="5" marL="2743200">
              <a:lnSpc>
                <a:spcPct val="115000"/>
              </a:lnSpc>
              <a:spcBef>
                <a:spcPts val="7200"/>
              </a:spcBef>
              <a:spcAft>
                <a:spcPts val="0"/>
              </a:spcAft>
              <a:buClr>
                <a:schemeClr val="dk2"/>
              </a:buClr>
              <a:buSzPts val="6000"/>
              <a:buChar char="■"/>
              <a:defRPr sz="6000">
                <a:solidFill>
                  <a:schemeClr val="dk2"/>
                </a:solidFill>
              </a:defRPr>
            </a:lvl6pPr>
            <a:lvl7pPr indent="-609600" lvl="6" marL="3200400">
              <a:lnSpc>
                <a:spcPct val="115000"/>
              </a:lnSpc>
              <a:spcBef>
                <a:spcPts val="7200"/>
              </a:spcBef>
              <a:spcAft>
                <a:spcPts val="0"/>
              </a:spcAft>
              <a:buClr>
                <a:schemeClr val="dk2"/>
              </a:buClr>
              <a:buSzPts val="6000"/>
              <a:buChar char="●"/>
              <a:defRPr sz="6000">
                <a:solidFill>
                  <a:schemeClr val="dk2"/>
                </a:solidFill>
              </a:defRPr>
            </a:lvl7pPr>
            <a:lvl8pPr indent="-609600" lvl="7" marL="3657600">
              <a:lnSpc>
                <a:spcPct val="115000"/>
              </a:lnSpc>
              <a:spcBef>
                <a:spcPts val="7200"/>
              </a:spcBef>
              <a:spcAft>
                <a:spcPts val="0"/>
              </a:spcAft>
              <a:buClr>
                <a:schemeClr val="dk2"/>
              </a:buClr>
              <a:buSzPts val="6000"/>
              <a:buChar char="○"/>
              <a:defRPr sz="6000">
                <a:solidFill>
                  <a:schemeClr val="dk2"/>
                </a:solidFill>
              </a:defRPr>
            </a:lvl8pPr>
            <a:lvl9pPr indent="-609600" lvl="8" marL="4114800">
              <a:lnSpc>
                <a:spcPct val="115000"/>
              </a:lnSpc>
              <a:spcBef>
                <a:spcPts val="7200"/>
              </a:spcBef>
              <a:spcAft>
                <a:spcPts val="7200"/>
              </a:spcAft>
              <a:buClr>
                <a:schemeClr val="dk2"/>
              </a:buClr>
              <a:buSzPts val="6000"/>
              <a:buChar char="■"/>
              <a:defRPr sz="6000">
                <a:solidFill>
                  <a:schemeClr val="dk2"/>
                </a:solidFill>
              </a:defRPr>
            </a:lvl9pPr>
          </a:lstStyle>
          <a:p/>
        </p:txBody>
      </p:sp>
      <p:sp>
        <p:nvSpPr>
          <p:cNvPr id="8" name="Google Shape;8;p1"/>
          <p:cNvSpPr txBox="1"/>
          <p:nvPr>
            <p:ph idx="12" type="sldNum"/>
          </p:nvPr>
        </p:nvSpPr>
        <p:spPr>
          <a:xfrm>
            <a:off x="30500848" y="39792783"/>
            <a:ext cx="1976400" cy="3358800"/>
          </a:xfrm>
          <a:prstGeom prst="rect">
            <a:avLst/>
          </a:prstGeom>
          <a:noFill/>
          <a:ln>
            <a:noFill/>
          </a:ln>
        </p:spPr>
        <p:txBody>
          <a:bodyPr anchorCtr="0" anchor="ctr" bIns="414600" lIns="414600" spcFirstLastPara="1" rIns="414600" wrap="square" tIns="414600">
            <a:noAutofit/>
          </a:bodyPr>
          <a:lstStyle>
            <a:lvl1pPr lvl="0" algn="r">
              <a:buNone/>
              <a:defRPr sz="4800">
                <a:solidFill>
                  <a:schemeClr val="dk2"/>
                </a:solidFill>
              </a:defRPr>
            </a:lvl1pPr>
            <a:lvl2pPr lvl="1" algn="r">
              <a:buNone/>
              <a:defRPr sz="4800">
                <a:solidFill>
                  <a:schemeClr val="dk2"/>
                </a:solidFill>
              </a:defRPr>
            </a:lvl2pPr>
            <a:lvl3pPr lvl="2" algn="r">
              <a:buNone/>
              <a:defRPr sz="4800">
                <a:solidFill>
                  <a:schemeClr val="dk2"/>
                </a:solidFill>
              </a:defRPr>
            </a:lvl3pPr>
            <a:lvl4pPr lvl="3" algn="r">
              <a:buNone/>
              <a:defRPr sz="4800">
                <a:solidFill>
                  <a:schemeClr val="dk2"/>
                </a:solidFill>
              </a:defRPr>
            </a:lvl4pPr>
            <a:lvl5pPr lvl="4" algn="r">
              <a:buNone/>
              <a:defRPr sz="4800">
                <a:solidFill>
                  <a:schemeClr val="dk2"/>
                </a:solidFill>
              </a:defRPr>
            </a:lvl5pPr>
            <a:lvl6pPr lvl="5" algn="r">
              <a:buNone/>
              <a:defRPr sz="4800">
                <a:solidFill>
                  <a:schemeClr val="dk2"/>
                </a:solidFill>
              </a:defRPr>
            </a:lvl6pPr>
            <a:lvl7pPr lvl="6" algn="r">
              <a:buNone/>
              <a:defRPr sz="4800">
                <a:solidFill>
                  <a:schemeClr val="dk2"/>
                </a:solidFill>
              </a:defRPr>
            </a:lvl7pPr>
            <a:lvl8pPr lvl="7" algn="r">
              <a:buNone/>
              <a:defRPr sz="4800">
                <a:solidFill>
                  <a:schemeClr val="dk2"/>
                </a:solidFill>
              </a:defRPr>
            </a:lvl8pPr>
            <a:lvl9pPr lvl="8" algn="r">
              <a:buNone/>
              <a:defRPr sz="48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4.png"/><Relationship Id="rId6"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53" name="Shape 53"/>
        <p:cNvGrpSpPr/>
        <p:nvPr/>
      </p:nvGrpSpPr>
      <p:grpSpPr>
        <a:xfrm>
          <a:off x="0" y="0"/>
          <a:ext cx="0" cy="0"/>
          <a:chOff x="0" y="0"/>
          <a:chExt cx="0" cy="0"/>
        </a:xfrm>
      </p:grpSpPr>
      <p:cxnSp>
        <p:nvCxnSpPr>
          <p:cNvPr id="54" name="Google Shape;54;p13"/>
          <p:cNvCxnSpPr/>
          <p:nvPr/>
        </p:nvCxnSpPr>
        <p:spPr>
          <a:xfrm>
            <a:off x="16454700" y="7282825"/>
            <a:ext cx="9000" cy="35387400"/>
          </a:xfrm>
          <a:prstGeom prst="straightConnector1">
            <a:avLst/>
          </a:prstGeom>
          <a:noFill/>
          <a:ln cap="flat" cmpd="sng" w="38100">
            <a:solidFill>
              <a:schemeClr val="dk2"/>
            </a:solidFill>
            <a:prstDash val="solid"/>
            <a:round/>
            <a:headEnd len="med" w="med" type="none"/>
            <a:tailEnd len="med" w="med" type="none"/>
          </a:ln>
        </p:spPr>
      </p:cxnSp>
      <p:sp>
        <p:nvSpPr>
          <p:cNvPr id="55" name="Google Shape;55;p13"/>
          <p:cNvSpPr txBox="1"/>
          <p:nvPr>
            <p:ph idx="4294967295" type="body"/>
          </p:nvPr>
        </p:nvSpPr>
        <p:spPr>
          <a:xfrm>
            <a:off x="909900" y="8197225"/>
            <a:ext cx="14630400" cy="6400500"/>
          </a:xfrm>
          <a:prstGeom prst="rect">
            <a:avLst/>
          </a:prstGeom>
          <a:solidFill>
            <a:srgbClr val="FFFFFF"/>
          </a:solidFill>
        </p:spPr>
        <p:txBody>
          <a:bodyPr anchorCtr="0" anchor="t" bIns="414600" lIns="414600" spcFirstLastPara="1" rIns="414600" wrap="square" tIns="414600">
            <a:noAutofit/>
          </a:bodyPr>
          <a:lstStyle/>
          <a:p>
            <a:pPr indent="-660400" lvl="0" marL="914400" rtl="0" algn="l">
              <a:spcBef>
                <a:spcPts val="0"/>
              </a:spcBef>
              <a:spcAft>
                <a:spcPts val="0"/>
              </a:spcAft>
              <a:buSzPts val="3200"/>
              <a:buFont typeface="Bell MT"/>
              <a:buChar char="●"/>
            </a:pPr>
            <a:r>
              <a:rPr b="1" lang="en" sz="3200">
                <a:latin typeface="Bell MT"/>
                <a:ea typeface="Bell MT"/>
                <a:cs typeface="Bell MT"/>
                <a:sym typeface="Bell MT"/>
              </a:rPr>
              <a:t>Problem</a:t>
            </a:r>
            <a:endParaRPr b="1" sz="3200">
              <a:latin typeface="Bell MT"/>
              <a:ea typeface="Bell MT"/>
              <a:cs typeface="Bell MT"/>
              <a:sym typeface="Bell MT"/>
            </a:endParaRPr>
          </a:p>
          <a:p>
            <a:pPr indent="0" lvl="0" marL="0" rtl="0" algn="l">
              <a:spcBef>
                <a:spcPts val="0"/>
              </a:spcBef>
              <a:spcAft>
                <a:spcPts val="0"/>
              </a:spcAft>
              <a:buNone/>
            </a:pPr>
            <a:r>
              <a:rPr lang="en" sz="3200">
                <a:latin typeface="Bell MT"/>
                <a:ea typeface="Bell MT"/>
                <a:cs typeface="Bell MT"/>
                <a:sym typeface="Bell MT"/>
              </a:rPr>
              <a:t>In large Computer Science classes there is a bottleneck regarding revising it and providing it feedback. Beginner code can be complex to read and diagnose for professors, who want to help their students improve in their classes but end up frustrated because of the workload.</a:t>
            </a:r>
            <a:endParaRPr sz="3200">
              <a:latin typeface="Bell MT"/>
              <a:ea typeface="Bell MT"/>
              <a:cs typeface="Bell MT"/>
              <a:sym typeface="Bell MT"/>
            </a:endParaRPr>
          </a:p>
          <a:p>
            <a:pPr indent="-660400" lvl="0" marL="914400" rtl="0" algn="l">
              <a:spcBef>
                <a:spcPts val="0"/>
              </a:spcBef>
              <a:spcAft>
                <a:spcPts val="0"/>
              </a:spcAft>
              <a:buSzPts val="3200"/>
              <a:buFont typeface="Bell MT"/>
              <a:buChar char="●"/>
            </a:pPr>
            <a:r>
              <a:rPr b="1" lang="en" sz="3200">
                <a:latin typeface="Bell MT"/>
                <a:ea typeface="Bell MT"/>
                <a:cs typeface="Bell MT"/>
                <a:sym typeface="Bell MT"/>
              </a:rPr>
              <a:t>Solution</a:t>
            </a:r>
            <a:endParaRPr sz="3200">
              <a:latin typeface="Bell MT"/>
              <a:ea typeface="Bell MT"/>
              <a:cs typeface="Bell MT"/>
              <a:sym typeface="Bell MT"/>
            </a:endParaRPr>
          </a:p>
          <a:p>
            <a:pPr indent="0" lvl="0" marL="0" rtl="0" algn="l">
              <a:spcBef>
                <a:spcPts val="0"/>
              </a:spcBef>
              <a:spcAft>
                <a:spcPts val="0"/>
              </a:spcAft>
              <a:buNone/>
            </a:pPr>
            <a:r>
              <a:rPr lang="en" sz="3200">
                <a:latin typeface="Bell MT"/>
                <a:ea typeface="Bell MT"/>
                <a:cs typeface="Bell MT"/>
                <a:sym typeface="Bell MT"/>
              </a:rPr>
              <a:t>Using a combination of scripting and data collecting tools alongside with the BOA language, created specifically with the purpose of data mining from software repositories we developed a tool that can give various insightful metrics about a given project</a:t>
            </a:r>
            <a:endParaRPr sz="3200">
              <a:latin typeface="Bell MT"/>
              <a:ea typeface="Bell MT"/>
              <a:cs typeface="Bell MT"/>
              <a:sym typeface="Bell MT"/>
            </a:endParaRPr>
          </a:p>
          <a:p>
            <a:pPr indent="0" lvl="0" marL="0" rtl="0" algn="l">
              <a:spcBef>
                <a:spcPts val="0"/>
              </a:spcBef>
              <a:spcAft>
                <a:spcPts val="7200"/>
              </a:spcAft>
              <a:buNone/>
            </a:pPr>
            <a:r>
              <a:t/>
            </a:r>
            <a:endParaRPr sz="3400">
              <a:latin typeface="Bell MT"/>
              <a:ea typeface="Bell MT"/>
              <a:cs typeface="Bell MT"/>
              <a:sym typeface="Bell MT"/>
            </a:endParaRPr>
          </a:p>
        </p:txBody>
      </p:sp>
      <p:sp>
        <p:nvSpPr>
          <p:cNvPr id="56" name="Google Shape;56;p13"/>
          <p:cNvSpPr txBox="1"/>
          <p:nvPr>
            <p:ph idx="4294967295" type="body"/>
          </p:nvPr>
        </p:nvSpPr>
        <p:spPr>
          <a:xfrm>
            <a:off x="909900" y="16388225"/>
            <a:ext cx="14630400" cy="11514600"/>
          </a:xfrm>
          <a:prstGeom prst="rect">
            <a:avLst/>
          </a:prstGeom>
          <a:solidFill>
            <a:srgbClr val="FFFFFF"/>
          </a:solidFill>
        </p:spPr>
        <p:txBody>
          <a:bodyPr anchorCtr="0" anchor="t" bIns="414600" lIns="414600" spcFirstLastPara="1" rIns="414600" wrap="square" tIns="414600">
            <a:noAutofit/>
          </a:bodyPr>
          <a:lstStyle/>
          <a:p>
            <a:pPr indent="-660400" lvl="0" marL="914400" rtl="0" algn="l">
              <a:spcBef>
                <a:spcPts val="0"/>
              </a:spcBef>
              <a:spcAft>
                <a:spcPts val="0"/>
              </a:spcAft>
              <a:buSzPts val="3200"/>
              <a:buFont typeface="Bell MT"/>
              <a:buChar char="●"/>
            </a:pPr>
            <a:r>
              <a:rPr b="1" lang="en" sz="3200">
                <a:latin typeface="Bell MT"/>
                <a:ea typeface="Bell MT"/>
                <a:cs typeface="Bell MT"/>
                <a:sym typeface="Bell MT"/>
              </a:rPr>
              <a:t>Functional Requirements</a:t>
            </a:r>
            <a:endParaRPr sz="3200">
              <a:latin typeface="Bell MT"/>
              <a:ea typeface="Bell MT"/>
              <a:cs typeface="Bell MT"/>
              <a:sym typeface="Bell MT"/>
            </a:endParaRPr>
          </a:p>
          <a:p>
            <a:pPr indent="-660400" lvl="0" marL="1828800" rtl="0" algn="l">
              <a:spcBef>
                <a:spcPts val="0"/>
              </a:spcBef>
              <a:spcAft>
                <a:spcPts val="0"/>
              </a:spcAft>
              <a:buSzPts val="3200"/>
              <a:buFont typeface="Bell MT"/>
              <a:buChar char="-"/>
            </a:pPr>
            <a:r>
              <a:rPr lang="en" sz="3200">
                <a:latin typeface="Bell MT"/>
                <a:ea typeface="Bell MT"/>
                <a:cs typeface="Bell MT"/>
                <a:sym typeface="Bell MT"/>
              </a:rPr>
              <a:t>Automation: After configuration, a user can expect automatic handling and processing of the repositories</a:t>
            </a:r>
            <a:endParaRPr sz="3200">
              <a:latin typeface="Bell MT"/>
              <a:ea typeface="Bell MT"/>
              <a:cs typeface="Bell MT"/>
              <a:sym typeface="Bell MT"/>
            </a:endParaRPr>
          </a:p>
          <a:p>
            <a:pPr indent="-660400" lvl="0" marL="1828800" rtl="0" algn="l">
              <a:spcBef>
                <a:spcPts val="0"/>
              </a:spcBef>
              <a:spcAft>
                <a:spcPts val="0"/>
              </a:spcAft>
              <a:buSzPts val="3200"/>
              <a:buFont typeface="Bell MT"/>
              <a:buChar char="-"/>
            </a:pPr>
            <a:r>
              <a:rPr lang="en" sz="3200">
                <a:latin typeface="Bell MT"/>
                <a:ea typeface="Bell MT"/>
                <a:cs typeface="Bell MT"/>
                <a:sym typeface="Bell MT"/>
              </a:rPr>
              <a:t>Repository Analysis: The program shall analyze metadata from repositories hosted in GitLab</a:t>
            </a:r>
            <a:endParaRPr sz="3200">
              <a:latin typeface="Bell MT"/>
              <a:ea typeface="Bell MT"/>
              <a:cs typeface="Bell MT"/>
              <a:sym typeface="Bell MT"/>
            </a:endParaRPr>
          </a:p>
          <a:p>
            <a:pPr indent="-660400" lvl="0" marL="1828800" rtl="0" algn="l">
              <a:spcBef>
                <a:spcPts val="0"/>
              </a:spcBef>
              <a:spcAft>
                <a:spcPts val="0"/>
              </a:spcAft>
              <a:buSzPts val="3200"/>
              <a:buFont typeface="Bell MT"/>
              <a:buChar char="-"/>
            </a:pPr>
            <a:r>
              <a:rPr lang="en" sz="3200">
                <a:latin typeface="Bell MT"/>
                <a:ea typeface="Bell MT"/>
                <a:cs typeface="Bell MT"/>
                <a:sym typeface="Bell MT"/>
              </a:rPr>
              <a:t>Visual Output: The tool will print graphical representations of the results when applicable.</a:t>
            </a:r>
            <a:endParaRPr b="1" sz="3200">
              <a:latin typeface="Bell MT"/>
              <a:ea typeface="Bell MT"/>
              <a:cs typeface="Bell MT"/>
              <a:sym typeface="Bell MT"/>
            </a:endParaRPr>
          </a:p>
          <a:p>
            <a:pPr indent="-660400" lvl="0" marL="914400" rtl="0" algn="l">
              <a:spcBef>
                <a:spcPts val="0"/>
              </a:spcBef>
              <a:spcAft>
                <a:spcPts val="0"/>
              </a:spcAft>
              <a:buSzPts val="3200"/>
              <a:buFont typeface="Bell MT"/>
              <a:buChar char="●"/>
            </a:pPr>
            <a:r>
              <a:rPr b="1" lang="en" sz="3200">
                <a:latin typeface="Bell MT"/>
                <a:ea typeface="Bell MT"/>
                <a:cs typeface="Bell MT"/>
                <a:sym typeface="Bell MT"/>
              </a:rPr>
              <a:t>Non-Functional Requirements</a:t>
            </a:r>
            <a:endParaRPr sz="3200">
              <a:latin typeface="Bell MT"/>
              <a:ea typeface="Bell MT"/>
              <a:cs typeface="Bell MT"/>
              <a:sym typeface="Bell MT"/>
            </a:endParaRPr>
          </a:p>
          <a:p>
            <a:pPr indent="-660400" lvl="0" marL="1828800" rtl="0" algn="l">
              <a:spcBef>
                <a:spcPts val="0"/>
              </a:spcBef>
              <a:spcAft>
                <a:spcPts val="0"/>
              </a:spcAft>
              <a:buSzPts val="3200"/>
              <a:buFont typeface="Bell MT"/>
              <a:buChar char="-"/>
            </a:pPr>
            <a:r>
              <a:rPr lang="en" sz="3200">
                <a:latin typeface="Bell MT"/>
                <a:ea typeface="Bell MT"/>
                <a:cs typeface="Bell MT"/>
                <a:sym typeface="Bell MT"/>
              </a:rPr>
              <a:t>Ease of Learning: A user should be able to use the program’s features after interacting with it for 10 minutes.</a:t>
            </a:r>
            <a:endParaRPr sz="3200">
              <a:latin typeface="Bell MT"/>
              <a:ea typeface="Bell MT"/>
              <a:cs typeface="Bell MT"/>
              <a:sym typeface="Bell MT"/>
            </a:endParaRPr>
          </a:p>
          <a:p>
            <a:pPr indent="-660400" lvl="0" marL="1828800" rtl="0" algn="l">
              <a:spcBef>
                <a:spcPts val="0"/>
              </a:spcBef>
              <a:spcAft>
                <a:spcPts val="0"/>
              </a:spcAft>
              <a:buSzPts val="3200"/>
              <a:buFont typeface="Bell MT"/>
              <a:buChar char="-"/>
            </a:pPr>
            <a:r>
              <a:rPr lang="en" sz="3200">
                <a:latin typeface="Bell MT"/>
                <a:ea typeface="Bell MT"/>
                <a:cs typeface="Bell MT"/>
                <a:sym typeface="Bell MT"/>
              </a:rPr>
              <a:t>Confidentiality: The feedback about the students shall stay secret and only visible to the instructor</a:t>
            </a:r>
            <a:endParaRPr sz="3200">
              <a:latin typeface="Bell MT"/>
              <a:ea typeface="Bell MT"/>
              <a:cs typeface="Bell MT"/>
              <a:sym typeface="Bell MT"/>
            </a:endParaRPr>
          </a:p>
          <a:p>
            <a:pPr indent="-660400" lvl="0" marL="1828800" rtl="0" algn="l">
              <a:spcBef>
                <a:spcPts val="0"/>
              </a:spcBef>
              <a:spcAft>
                <a:spcPts val="0"/>
              </a:spcAft>
              <a:buSzPts val="3200"/>
              <a:buFont typeface="Bell MT"/>
              <a:buChar char="-"/>
            </a:pPr>
            <a:r>
              <a:rPr lang="en" sz="3200">
                <a:latin typeface="Bell MT"/>
                <a:ea typeface="Bell MT"/>
                <a:cs typeface="Bell MT"/>
                <a:sym typeface="Bell MT"/>
              </a:rPr>
              <a:t>Integrity: Any information will be guaranteed to not be altered or changed in any form, the tool is committed to only perform analysis and reporting</a:t>
            </a:r>
            <a:endParaRPr sz="3200">
              <a:latin typeface="Bell MT"/>
              <a:ea typeface="Bell MT"/>
              <a:cs typeface="Bell MT"/>
              <a:sym typeface="Bell MT"/>
            </a:endParaRPr>
          </a:p>
          <a:p>
            <a:pPr indent="-660400" lvl="0" marL="1828800" rtl="0" algn="l">
              <a:spcBef>
                <a:spcPts val="0"/>
              </a:spcBef>
              <a:spcAft>
                <a:spcPts val="0"/>
              </a:spcAft>
              <a:buSzPts val="3200"/>
              <a:buFont typeface="Bell MT"/>
              <a:buChar char="-"/>
            </a:pPr>
            <a:r>
              <a:rPr lang="en" sz="3200">
                <a:latin typeface="Bell MT"/>
                <a:ea typeface="Bell MT"/>
                <a:cs typeface="Bell MT"/>
                <a:sym typeface="Bell MT"/>
              </a:rPr>
              <a:t>CLI: The tool must be able to be interacted via the Bash command line interface</a:t>
            </a:r>
            <a:endParaRPr sz="3200">
              <a:latin typeface="Bell MT"/>
              <a:ea typeface="Bell MT"/>
              <a:cs typeface="Bell MT"/>
              <a:sym typeface="Bell MT"/>
            </a:endParaRPr>
          </a:p>
          <a:p>
            <a:pPr indent="-660400" lvl="0" marL="1828800" rtl="0" algn="l">
              <a:spcBef>
                <a:spcPts val="0"/>
              </a:spcBef>
              <a:spcAft>
                <a:spcPts val="0"/>
              </a:spcAft>
              <a:buSzPts val="3200"/>
              <a:buFont typeface="Bell MT"/>
              <a:buChar char="-"/>
            </a:pPr>
            <a:r>
              <a:rPr lang="en" sz="3200">
                <a:latin typeface="Bell MT"/>
                <a:ea typeface="Bell MT"/>
                <a:cs typeface="Bell MT"/>
                <a:sym typeface="Bell MT"/>
              </a:rPr>
              <a:t>GitLab: The tool must specifically be compatible with ISU’s GitLab repositories.</a:t>
            </a:r>
            <a:endParaRPr sz="3200">
              <a:latin typeface="Bell MT"/>
              <a:ea typeface="Bell MT"/>
              <a:cs typeface="Bell MT"/>
              <a:sym typeface="Bell MT"/>
            </a:endParaRPr>
          </a:p>
        </p:txBody>
      </p:sp>
      <p:sp>
        <p:nvSpPr>
          <p:cNvPr id="57" name="Google Shape;57;p13"/>
          <p:cNvSpPr txBox="1"/>
          <p:nvPr/>
        </p:nvSpPr>
        <p:spPr>
          <a:xfrm>
            <a:off x="909900" y="29537450"/>
            <a:ext cx="14630400" cy="74100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b="1" sz="3200">
              <a:solidFill>
                <a:schemeClr val="dk2"/>
              </a:solidFill>
              <a:latin typeface="Bell MT"/>
              <a:ea typeface="Bell MT"/>
              <a:cs typeface="Bell MT"/>
              <a:sym typeface="Bell MT"/>
            </a:endParaRPr>
          </a:p>
          <a:p>
            <a:pPr indent="-660400" lvl="0" marL="1371600" rtl="0" algn="l">
              <a:lnSpc>
                <a:spcPct val="115000"/>
              </a:lnSpc>
              <a:spcBef>
                <a:spcPts val="0"/>
              </a:spcBef>
              <a:spcAft>
                <a:spcPts val="0"/>
              </a:spcAft>
              <a:buClr>
                <a:schemeClr val="dk2"/>
              </a:buClr>
              <a:buSzPts val="3200"/>
              <a:buFont typeface="Bell MT"/>
              <a:buAutoNum type="arabicPeriod"/>
            </a:pPr>
            <a:r>
              <a:rPr b="1" lang="en" sz="3200">
                <a:solidFill>
                  <a:schemeClr val="dk2"/>
                </a:solidFill>
                <a:latin typeface="Bell MT"/>
                <a:ea typeface="Bell MT"/>
                <a:cs typeface="Bell MT"/>
                <a:sym typeface="Bell MT"/>
              </a:rPr>
              <a:t>The BOA Language:</a:t>
            </a:r>
            <a:r>
              <a:rPr lang="en" sz="3200">
                <a:solidFill>
                  <a:schemeClr val="dk2"/>
                </a:solidFill>
                <a:latin typeface="Bell MT"/>
                <a:ea typeface="Bell MT"/>
                <a:cs typeface="Bell MT"/>
                <a:sym typeface="Bell MT"/>
              </a:rPr>
              <a:t> Originally developed by our very own Computer Science Graduate program, it is optimized for code repository analysis.</a:t>
            </a:r>
            <a:endParaRPr b="1" sz="3200">
              <a:solidFill>
                <a:schemeClr val="dk2"/>
              </a:solidFill>
              <a:latin typeface="Bell MT"/>
              <a:ea typeface="Bell MT"/>
              <a:cs typeface="Bell MT"/>
              <a:sym typeface="Bell MT"/>
            </a:endParaRPr>
          </a:p>
          <a:p>
            <a:pPr indent="-660400" lvl="0" marL="1371600" rtl="0" algn="l">
              <a:lnSpc>
                <a:spcPct val="115000"/>
              </a:lnSpc>
              <a:spcBef>
                <a:spcPts val="0"/>
              </a:spcBef>
              <a:spcAft>
                <a:spcPts val="0"/>
              </a:spcAft>
              <a:buClr>
                <a:schemeClr val="dk2"/>
              </a:buClr>
              <a:buSzPts val="3200"/>
              <a:buFont typeface="Bell MT"/>
              <a:buAutoNum type="arabicPeriod"/>
            </a:pPr>
            <a:r>
              <a:rPr b="1" lang="en" sz="3200">
                <a:solidFill>
                  <a:schemeClr val="dk2"/>
                </a:solidFill>
                <a:latin typeface="Bell MT"/>
                <a:ea typeface="Bell MT"/>
                <a:cs typeface="Bell MT"/>
                <a:sym typeface="Bell MT"/>
              </a:rPr>
              <a:t>Bash</a:t>
            </a:r>
            <a:r>
              <a:rPr lang="en" sz="3200">
                <a:solidFill>
                  <a:schemeClr val="dk2"/>
                </a:solidFill>
                <a:latin typeface="Bell MT"/>
                <a:ea typeface="Bell MT"/>
                <a:cs typeface="Bell MT"/>
                <a:sym typeface="Bell MT"/>
              </a:rPr>
              <a:t>: Used for scripting and coordinating with API and interpreter</a:t>
            </a:r>
            <a:endParaRPr b="1" sz="3200">
              <a:solidFill>
                <a:schemeClr val="dk2"/>
              </a:solidFill>
              <a:latin typeface="Bell MT"/>
              <a:ea typeface="Bell MT"/>
              <a:cs typeface="Bell MT"/>
              <a:sym typeface="Bell MT"/>
            </a:endParaRPr>
          </a:p>
          <a:p>
            <a:pPr indent="-660400" lvl="0" marL="1371600" rtl="0" algn="l">
              <a:lnSpc>
                <a:spcPct val="115000"/>
              </a:lnSpc>
              <a:spcBef>
                <a:spcPts val="0"/>
              </a:spcBef>
              <a:spcAft>
                <a:spcPts val="0"/>
              </a:spcAft>
              <a:buClr>
                <a:schemeClr val="dk2"/>
              </a:buClr>
              <a:buSzPts val="3200"/>
              <a:buFont typeface="Bell MT"/>
              <a:buAutoNum type="arabicPeriod"/>
            </a:pPr>
            <a:r>
              <a:rPr b="1" lang="en" sz="3200">
                <a:solidFill>
                  <a:schemeClr val="dk2"/>
                </a:solidFill>
                <a:latin typeface="Bell MT"/>
                <a:ea typeface="Bell MT"/>
                <a:cs typeface="Bell MT"/>
                <a:sym typeface="Bell MT"/>
              </a:rPr>
              <a:t>Git:</a:t>
            </a:r>
            <a:r>
              <a:rPr lang="en" sz="3200">
                <a:solidFill>
                  <a:schemeClr val="dk2"/>
                </a:solidFill>
                <a:latin typeface="Bell MT"/>
                <a:ea typeface="Bell MT"/>
                <a:cs typeface="Bell MT"/>
                <a:sym typeface="Bell MT"/>
              </a:rPr>
              <a:t> Open source technology used to administer and scrape information from the various projects.</a:t>
            </a:r>
            <a:endParaRPr b="1" sz="3200">
              <a:solidFill>
                <a:schemeClr val="dk2"/>
              </a:solidFill>
              <a:latin typeface="Bell MT"/>
              <a:ea typeface="Bell MT"/>
              <a:cs typeface="Bell MT"/>
              <a:sym typeface="Bell MT"/>
            </a:endParaRPr>
          </a:p>
          <a:p>
            <a:pPr indent="-660400" lvl="0" marL="1371600" rtl="0" algn="l">
              <a:lnSpc>
                <a:spcPct val="115000"/>
              </a:lnSpc>
              <a:spcBef>
                <a:spcPts val="0"/>
              </a:spcBef>
              <a:spcAft>
                <a:spcPts val="0"/>
              </a:spcAft>
              <a:buClr>
                <a:schemeClr val="dk2"/>
              </a:buClr>
              <a:buSzPts val="3200"/>
              <a:buFont typeface="Bell MT"/>
              <a:buAutoNum type="arabicPeriod"/>
            </a:pPr>
            <a:r>
              <a:rPr b="1" lang="en" sz="3200">
                <a:solidFill>
                  <a:schemeClr val="dk2"/>
                </a:solidFill>
                <a:latin typeface="Bell MT"/>
                <a:ea typeface="Bell MT"/>
                <a:cs typeface="Bell MT"/>
                <a:sym typeface="Bell MT"/>
              </a:rPr>
              <a:t>Rscript:</a:t>
            </a:r>
            <a:r>
              <a:rPr lang="en" sz="3200">
                <a:solidFill>
                  <a:schemeClr val="dk2"/>
                </a:solidFill>
                <a:latin typeface="Bell MT"/>
                <a:ea typeface="Bell MT"/>
                <a:cs typeface="Bell MT"/>
                <a:sym typeface="Bell MT"/>
              </a:rPr>
              <a:t> A graphing tool by excellence used to display in a user-friendly manner some of our analytics.</a:t>
            </a:r>
            <a:endParaRPr b="1" sz="3200">
              <a:solidFill>
                <a:schemeClr val="dk2"/>
              </a:solidFill>
              <a:latin typeface="Bell MT"/>
              <a:ea typeface="Bell MT"/>
              <a:cs typeface="Bell MT"/>
              <a:sym typeface="Bell MT"/>
            </a:endParaRPr>
          </a:p>
          <a:p>
            <a:pPr indent="-660400" lvl="0" marL="1371600" rtl="0" algn="l">
              <a:lnSpc>
                <a:spcPct val="115000"/>
              </a:lnSpc>
              <a:spcBef>
                <a:spcPts val="0"/>
              </a:spcBef>
              <a:spcAft>
                <a:spcPts val="0"/>
              </a:spcAft>
              <a:buClr>
                <a:schemeClr val="dk2"/>
              </a:buClr>
              <a:buSzPts val="3200"/>
              <a:buFont typeface="Bell MT"/>
              <a:buAutoNum type="arabicPeriod"/>
            </a:pPr>
            <a:r>
              <a:rPr b="1" lang="en" sz="3200">
                <a:solidFill>
                  <a:schemeClr val="dk2"/>
                </a:solidFill>
                <a:latin typeface="Bell MT"/>
                <a:ea typeface="Bell MT"/>
                <a:cs typeface="Bell MT"/>
                <a:sym typeface="Bell MT"/>
              </a:rPr>
              <a:t>FSWatch:</a:t>
            </a:r>
            <a:r>
              <a:rPr lang="en" sz="3200">
                <a:solidFill>
                  <a:schemeClr val="dk2"/>
                </a:solidFill>
                <a:latin typeface="Bell MT"/>
                <a:ea typeface="Bell MT"/>
                <a:cs typeface="Bell MT"/>
                <a:sym typeface="Bell MT"/>
              </a:rPr>
              <a:t> Tool used for the output daemon which polls for new files ready to be parsed.</a:t>
            </a:r>
            <a:endParaRPr b="1" sz="3200">
              <a:solidFill>
                <a:schemeClr val="dk2"/>
              </a:solidFill>
              <a:latin typeface="Bell MT"/>
              <a:ea typeface="Bell MT"/>
              <a:cs typeface="Bell MT"/>
              <a:sym typeface="Bell MT"/>
            </a:endParaRPr>
          </a:p>
          <a:p>
            <a:pPr indent="-660400" lvl="0" marL="1371600" rtl="0" algn="l">
              <a:lnSpc>
                <a:spcPct val="115000"/>
              </a:lnSpc>
              <a:spcBef>
                <a:spcPts val="0"/>
              </a:spcBef>
              <a:spcAft>
                <a:spcPts val="0"/>
              </a:spcAft>
              <a:buClr>
                <a:schemeClr val="dk2"/>
              </a:buClr>
              <a:buSzPts val="3200"/>
              <a:buFont typeface="Bell MT"/>
              <a:buAutoNum type="arabicPeriod"/>
            </a:pPr>
            <a:r>
              <a:rPr b="1" lang="en" sz="3200">
                <a:solidFill>
                  <a:schemeClr val="dk2"/>
                </a:solidFill>
                <a:latin typeface="Bell MT"/>
                <a:ea typeface="Bell MT"/>
                <a:cs typeface="Bell MT"/>
                <a:sym typeface="Bell MT"/>
              </a:rPr>
              <a:t>VirtualBox:</a:t>
            </a:r>
            <a:r>
              <a:rPr lang="en" sz="3200">
                <a:solidFill>
                  <a:schemeClr val="dk2"/>
                </a:solidFill>
                <a:latin typeface="Bell MT"/>
                <a:ea typeface="Bell MT"/>
                <a:cs typeface="Bell MT"/>
                <a:sym typeface="Bell MT"/>
              </a:rPr>
              <a:t> Sets up a virtual machine (VM) for developing and testing system compatibility.</a:t>
            </a:r>
            <a:endParaRPr/>
          </a:p>
        </p:txBody>
      </p:sp>
      <p:sp>
        <p:nvSpPr>
          <p:cNvPr id="58" name="Google Shape;58;p13"/>
          <p:cNvSpPr txBox="1"/>
          <p:nvPr>
            <p:ph idx="4294967295" type="body"/>
          </p:nvPr>
        </p:nvSpPr>
        <p:spPr>
          <a:xfrm>
            <a:off x="17378100" y="8197225"/>
            <a:ext cx="14630400" cy="7276500"/>
          </a:xfrm>
          <a:prstGeom prst="rect">
            <a:avLst/>
          </a:prstGeom>
          <a:solidFill>
            <a:srgbClr val="FFFFFF"/>
          </a:solidFill>
        </p:spPr>
        <p:txBody>
          <a:bodyPr anchorCtr="0" anchor="t" bIns="414600" lIns="414600" spcFirstLastPara="1" rIns="414600" wrap="square" tIns="414600">
            <a:noAutofit/>
          </a:bodyPr>
          <a:lstStyle/>
          <a:p>
            <a:pPr indent="0" lvl="0" marL="0" rtl="0" algn="l">
              <a:spcBef>
                <a:spcPts val="0"/>
              </a:spcBef>
              <a:spcAft>
                <a:spcPts val="0"/>
              </a:spcAft>
              <a:buNone/>
            </a:pPr>
            <a:r>
              <a:rPr b="1" lang="en" sz="3200">
                <a:latin typeface="Bell MT"/>
                <a:ea typeface="Bell MT"/>
                <a:cs typeface="Bell MT"/>
                <a:sym typeface="Bell MT"/>
              </a:rPr>
              <a:t>Repo Processing</a:t>
            </a:r>
            <a:r>
              <a:rPr lang="en" sz="3200">
                <a:latin typeface="Bell MT"/>
                <a:ea typeface="Bell MT"/>
                <a:cs typeface="Bell MT"/>
                <a:sym typeface="Bell MT"/>
              </a:rPr>
              <a:t> (Pull Down, Push Up)</a:t>
            </a:r>
            <a:endParaRPr sz="3200">
              <a:latin typeface="Bell MT"/>
              <a:ea typeface="Bell MT"/>
              <a:cs typeface="Bell MT"/>
              <a:sym typeface="Bell MT"/>
            </a:endParaRPr>
          </a:p>
          <a:p>
            <a:pPr indent="0" lvl="0" marL="0" rtl="0" algn="l">
              <a:spcBef>
                <a:spcPts val="0"/>
              </a:spcBef>
              <a:spcAft>
                <a:spcPts val="0"/>
              </a:spcAft>
              <a:buNone/>
            </a:pPr>
            <a:r>
              <a:rPr lang="en" sz="3200">
                <a:latin typeface="Bell MT"/>
                <a:ea typeface="Bell MT"/>
                <a:cs typeface="Bell MT"/>
                <a:sym typeface="Bell MT"/>
              </a:rPr>
              <a:t>The credentials and addresses are used to fetch the repo image from GitLab store it in local and a script replicates an equivalent repository on GitHub for an API to process it.</a:t>
            </a:r>
            <a:endParaRPr sz="3200">
              <a:latin typeface="Bell MT"/>
              <a:ea typeface="Bell MT"/>
              <a:cs typeface="Bell MT"/>
              <a:sym typeface="Bell MT"/>
            </a:endParaRPr>
          </a:p>
          <a:p>
            <a:pPr indent="0" lvl="0" marL="0" rtl="0" algn="l">
              <a:spcBef>
                <a:spcPts val="0"/>
              </a:spcBef>
              <a:spcAft>
                <a:spcPts val="0"/>
              </a:spcAft>
              <a:buNone/>
            </a:pPr>
            <a:r>
              <a:rPr b="1" lang="en" sz="3200">
                <a:latin typeface="Bell MT"/>
                <a:ea typeface="Bell MT"/>
                <a:cs typeface="Bell MT"/>
                <a:sym typeface="Bell MT"/>
              </a:rPr>
              <a:t>Repo Analysis</a:t>
            </a:r>
            <a:r>
              <a:rPr lang="en" sz="3200">
                <a:latin typeface="Bell MT"/>
                <a:ea typeface="Bell MT"/>
                <a:cs typeface="Bell MT"/>
                <a:sym typeface="Bell MT"/>
              </a:rPr>
              <a:t> (BOA querying)</a:t>
            </a:r>
            <a:endParaRPr sz="3200">
              <a:latin typeface="Bell MT"/>
              <a:ea typeface="Bell MT"/>
              <a:cs typeface="Bell MT"/>
              <a:sym typeface="Bell MT"/>
            </a:endParaRPr>
          </a:p>
          <a:p>
            <a:pPr indent="0" lvl="0" marL="0" rtl="0" algn="l">
              <a:spcBef>
                <a:spcPts val="0"/>
              </a:spcBef>
              <a:spcAft>
                <a:spcPts val="0"/>
              </a:spcAft>
              <a:buNone/>
            </a:pPr>
            <a:r>
              <a:rPr lang="en" sz="3200">
                <a:latin typeface="Bell MT"/>
                <a:ea typeface="Bell MT"/>
                <a:cs typeface="Bell MT"/>
                <a:sym typeface="Bell MT"/>
              </a:rPr>
              <a:t>Then the data is scraped by BOA from the GH API into SequenceFiles with all the metadata that we wish to analyze and runs it against the desired BOA queries, a text file is outputted for the result of each project.</a:t>
            </a:r>
            <a:endParaRPr sz="3200">
              <a:latin typeface="Bell MT"/>
              <a:ea typeface="Bell MT"/>
              <a:cs typeface="Bell MT"/>
              <a:sym typeface="Bell MT"/>
            </a:endParaRPr>
          </a:p>
          <a:p>
            <a:pPr indent="0" lvl="0" marL="0" rtl="0" algn="l">
              <a:spcBef>
                <a:spcPts val="0"/>
              </a:spcBef>
              <a:spcAft>
                <a:spcPts val="0"/>
              </a:spcAft>
              <a:buNone/>
            </a:pPr>
            <a:r>
              <a:rPr b="1" lang="en" sz="3200">
                <a:latin typeface="Bell MT"/>
                <a:ea typeface="Bell MT"/>
                <a:cs typeface="Bell MT"/>
                <a:sym typeface="Bell MT"/>
              </a:rPr>
              <a:t>Result Processing</a:t>
            </a:r>
            <a:r>
              <a:rPr lang="en" sz="3200">
                <a:latin typeface="Bell MT"/>
                <a:ea typeface="Bell MT"/>
                <a:cs typeface="Bell MT"/>
                <a:sym typeface="Bell MT"/>
              </a:rPr>
              <a:t> (R scripting)</a:t>
            </a:r>
            <a:endParaRPr sz="3200">
              <a:latin typeface="Bell MT"/>
              <a:ea typeface="Bell MT"/>
              <a:cs typeface="Bell MT"/>
              <a:sym typeface="Bell MT"/>
            </a:endParaRPr>
          </a:p>
          <a:p>
            <a:pPr indent="0" lvl="0" marL="0" rtl="0" algn="l">
              <a:spcBef>
                <a:spcPts val="0"/>
              </a:spcBef>
              <a:spcAft>
                <a:spcPts val="0"/>
              </a:spcAft>
              <a:buNone/>
            </a:pPr>
            <a:r>
              <a:rPr lang="en" sz="3200">
                <a:latin typeface="Bell MT"/>
                <a:ea typeface="Bell MT"/>
                <a:cs typeface="Bell MT"/>
                <a:sym typeface="Bell MT"/>
              </a:rPr>
              <a:t>The program runs a daemon in the background which waits for the output files and automatically parses the results in a .csv that finally R scripts use freely to create visuals.</a:t>
            </a:r>
            <a:endParaRPr sz="3200">
              <a:latin typeface="Bell MT"/>
              <a:ea typeface="Bell MT"/>
              <a:cs typeface="Bell MT"/>
              <a:sym typeface="Bell MT"/>
            </a:endParaRPr>
          </a:p>
        </p:txBody>
      </p:sp>
      <p:sp>
        <p:nvSpPr>
          <p:cNvPr id="59" name="Google Shape;59;p13"/>
          <p:cNvSpPr txBox="1"/>
          <p:nvPr>
            <p:ph idx="4294967295" type="title"/>
          </p:nvPr>
        </p:nvSpPr>
        <p:spPr>
          <a:xfrm>
            <a:off x="909900" y="7282825"/>
            <a:ext cx="14630400" cy="914400"/>
          </a:xfrm>
          <a:prstGeom prst="rect">
            <a:avLst/>
          </a:prstGeom>
          <a:solidFill>
            <a:srgbClr val="CC0000"/>
          </a:solidFill>
        </p:spPr>
        <p:txBody>
          <a:bodyPr anchorCtr="0" anchor="ctr" bIns="414600" lIns="414600" spcFirstLastPara="1" rIns="414600" wrap="square" tIns="414600">
            <a:noAutofit/>
          </a:bodyPr>
          <a:lstStyle/>
          <a:p>
            <a:pPr indent="0" lvl="0" marL="0" rtl="0" algn="ctr">
              <a:spcBef>
                <a:spcPts val="0"/>
              </a:spcBef>
              <a:spcAft>
                <a:spcPts val="0"/>
              </a:spcAft>
              <a:buNone/>
            </a:pPr>
            <a:r>
              <a:rPr lang="en" sz="4600">
                <a:solidFill>
                  <a:srgbClr val="FFFFFF"/>
                </a:solidFill>
                <a:latin typeface="Bell MT"/>
                <a:ea typeface="Bell MT"/>
                <a:cs typeface="Bell MT"/>
                <a:sym typeface="Bell MT"/>
              </a:rPr>
              <a:t>Introduction</a:t>
            </a:r>
            <a:endParaRPr sz="4600">
              <a:solidFill>
                <a:srgbClr val="FFFFFF"/>
              </a:solidFill>
              <a:latin typeface="Bell MT"/>
              <a:ea typeface="Bell MT"/>
              <a:cs typeface="Bell MT"/>
              <a:sym typeface="Bell MT"/>
            </a:endParaRPr>
          </a:p>
        </p:txBody>
      </p:sp>
      <p:sp>
        <p:nvSpPr>
          <p:cNvPr id="60" name="Google Shape;60;p13"/>
          <p:cNvSpPr txBox="1"/>
          <p:nvPr>
            <p:ph idx="4294967295" type="title"/>
          </p:nvPr>
        </p:nvSpPr>
        <p:spPr>
          <a:xfrm>
            <a:off x="909900" y="15473825"/>
            <a:ext cx="14630400" cy="914400"/>
          </a:xfrm>
          <a:prstGeom prst="rect">
            <a:avLst/>
          </a:prstGeom>
          <a:solidFill>
            <a:srgbClr val="CC0000"/>
          </a:solidFill>
        </p:spPr>
        <p:txBody>
          <a:bodyPr anchorCtr="0" anchor="ctr" bIns="414600" lIns="414600" spcFirstLastPara="1" rIns="414600" wrap="square" tIns="414600">
            <a:noAutofit/>
          </a:bodyPr>
          <a:lstStyle/>
          <a:p>
            <a:pPr indent="0" lvl="0" marL="0" rtl="0" algn="ctr">
              <a:spcBef>
                <a:spcPts val="0"/>
              </a:spcBef>
              <a:spcAft>
                <a:spcPts val="0"/>
              </a:spcAft>
              <a:buNone/>
            </a:pPr>
            <a:r>
              <a:rPr lang="en" sz="4500">
                <a:solidFill>
                  <a:srgbClr val="FFFFFF"/>
                </a:solidFill>
                <a:latin typeface="Bell MT"/>
                <a:ea typeface="Bell MT"/>
                <a:cs typeface="Bell MT"/>
                <a:sym typeface="Bell MT"/>
              </a:rPr>
              <a:t>Requirements</a:t>
            </a:r>
            <a:endParaRPr sz="4500">
              <a:solidFill>
                <a:srgbClr val="FFFFFF"/>
              </a:solidFill>
              <a:latin typeface="Bell MT"/>
              <a:ea typeface="Bell MT"/>
              <a:cs typeface="Bell MT"/>
              <a:sym typeface="Bell MT"/>
            </a:endParaRPr>
          </a:p>
        </p:txBody>
      </p:sp>
      <p:sp>
        <p:nvSpPr>
          <p:cNvPr id="61" name="Google Shape;61;p13"/>
          <p:cNvSpPr txBox="1"/>
          <p:nvPr>
            <p:ph idx="4294967295" type="title"/>
          </p:nvPr>
        </p:nvSpPr>
        <p:spPr>
          <a:xfrm>
            <a:off x="17378100" y="7282825"/>
            <a:ext cx="14630400" cy="914400"/>
          </a:xfrm>
          <a:prstGeom prst="rect">
            <a:avLst/>
          </a:prstGeom>
          <a:solidFill>
            <a:srgbClr val="CC0000"/>
          </a:solidFill>
        </p:spPr>
        <p:txBody>
          <a:bodyPr anchorCtr="0" anchor="ctr" bIns="414600" lIns="414600" spcFirstLastPara="1" rIns="414600" wrap="square" tIns="414600">
            <a:noAutofit/>
          </a:bodyPr>
          <a:lstStyle/>
          <a:p>
            <a:pPr indent="0" lvl="0" marL="0" rtl="0" algn="ctr">
              <a:spcBef>
                <a:spcPts val="0"/>
              </a:spcBef>
              <a:spcAft>
                <a:spcPts val="0"/>
              </a:spcAft>
              <a:buNone/>
            </a:pPr>
            <a:r>
              <a:rPr lang="en" sz="4500">
                <a:solidFill>
                  <a:srgbClr val="FFFFFF"/>
                </a:solidFill>
                <a:latin typeface="Bell MT"/>
                <a:ea typeface="Bell MT"/>
                <a:cs typeface="Bell MT"/>
                <a:sym typeface="Bell MT"/>
              </a:rPr>
              <a:t>Technical Detailing</a:t>
            </a:r>
            <a:endParaRPr sz="4500">
              <a:solidFill>
                <a:srgbClr val="FFFFFF"/>
              </a:solidFill>
              <a:latin typeface="Bell MT"/>
              <a:ea typeface="Bell MT"/>
              <a:cs typeface="Bell MT"/>
              <a:sym typeface="Bell MT"/>
            </a:endParaRPr>
          </a:p>
        </p:txBody>
      </p:sp>
      <p:sp>
        <p:nvSpPr>
          <p:cNvPr id="62" name="Google Shape;62;p13"/>
          <p:cNvSpPr txBox="1"/>
          <p:nvPr>
            <p:ph idx="4294967295" type="title"/>
          </p:nvPr>
        </p:nvSpPr>
        <p:spPr>
          <a:xfrm>
            <a:off x="909900" y="28623050"/>
            <a:ext cx="14630400" cy="914400"/>
          </a:xfrm>
          <a:prstGeom prst="rect">
            <a:avLst/>
          </a:prstGeom>
          <a:solidFill>
            <a:srgbClr val="CC0000"/>
          </a:solidFill>
        </p:spPr>
        <p:txBody>
          <a:bodyPr anchorCtr="0" anchor="ctr" bIns="414600" lIns="414600" spcFirstLastPara="1" rIns="414600" wrap="square" tIns="414600">
            <a:noAutofit/>
          </a:bodyPr>
          <a:lstStyle/>
          <a:p>
            <a:pPr indent="0" lvl="0" marL="0" rtl="0" algn="ctr">
              <a:spcBef>
                <a:spcPts val="0"/>
              </a:spcBef>
              <a:spcAft>
                <a:spcPts val="0"/>
              </a:spcAft>
              <a:buNone/>
            </a:pPr>
            <a:r>
              <a:rPr lang="en" sz="4500">
                <a:solidFill>
                  <a:srgbClr val="FFFFFF"/>
                </a:solidFill>
                <a:latin typeface="Bell MT"/>
                <a:ea typeface="Bell MT"/>
                <a:cs typeface="Bell MT"/>
                <a:sym typeface="Bell MT"/>
              </a:rPr>
              <a:t>Tech Stack</a:t>
            </a:r>
            <a:endParaRPr sz="4500">
              <a:solidFill>
                <a:srgbClr val="FFFFFF"/>
              </a:solidFill>
              <a:latin typeface="Bell MT"/>
              <a:ea typeface="Bell MT"/>
              <a:cs typeface="Bell MT"/>
              <a:sym typeface="Bell MT"/>
            </a:endParaRPr>
          </a:p>
        </p:txBody>
      </p:sp>
      <p:pic>
        <p:nvPicPr>
          <p:cNvPr id="63" name="Google Shape;63;p13"/>
          <p:cNvPicPr preferRelativeResize="0"/>
          <p:nvPr/>
        </p:nvPicPr>
        <p:blipFill rotWithShape="1">
          <a:blip r:embed="rId3">
            <a:alphaModFix/>
          </a:blip>
          <a:srcRect b="0" l="0" r="0" t="24242"/>
          <a:stretch/>
        </p:blipFill>
        <p:spPr>
          <a:xfrm>
            <a:off x="17378100" y="17187375"/>
            <a:ext cx="14630399" cy="13109299"/>
          </a:xfrm>
          <a:prstGeom prst="rect">
            <a:avLst/>
          </a:prstGeom>
          <a:noFill/>
          <a:ln>
            <a:noFill/>
          </a:ln>
        </p:spPr>
      </p:pic>
      <p:sp>
        <p:nvSpPr>
          <p:cNvPr id="64" name="Google Shape;64;p13"/>
          <p:cNvSpPr txBox="1"/>
          <p:nvPr>
            <p:ph idx="4294967295" type="title"/>
          </p:nvPr>
        </p:nvSpPr>
        <p:spPr>
          <a:xfrm>
            <a:off x="17378100" y="16272963"/>
            <a:ext cx="14630400" cy="914400"/>
          </a:xfrm>
          <a:prstGeom prst="rect">
            <a:avLst/>
          </a:prstGeom>
          <a:solidFill>
            <a:srgbClr val="CC0000"/>
          </a:solidFill>
        </p:spPr>
        <p:txBody>
          <a:bodyPr anchorCtr="0" anchor="ctr" bIns="414600" lIns="414600" spcFirstLastPara="1" rIns="414600" wrap="square" tIns="414600">
            <a:noAutofit/>
          </a:bodyPr>
          <a:lstStyle/>
          <a:p>
            <a:pPr indent="0" lvl="0" marL="0" rtl="0" algn="ctr">
              <a:spcBef>
                <a:spcPts val="0"/>
              </a:spcBef>
              <a:spcAft>
                <a:spcPts val="0"/>
              </a:spcAft>
              <a:buNone/>
            </a:pPr>
            <a:r>
              <a:rPr lang="en" sz="4500">
                <a:solidFill>
                  <a:srgbClr val="FFFFFF"/>
                </a:solidFill>
                <a:latin typeface="Bell MT"/>
                <a:ea typeface="Bell MT"/>
                <a:cs typeface="Bell MT"/>
                <a:sym typeface="Bell MT"/>
              </a:rPr>
              <a:t>Design Approach</a:t>
            </a:r>
            <a:endParaRPr sz="4500">
              <a:solidFill>
                <a:srgbClr val="FFFFFF"/>
              </a:solidFill>
              <a:latin typeface="Bell MT"/>
              <a:ea typeface="Bell MT"/>
              <a:cs typeface="Bell MT"/>
              <a:sym typeface="Bell MT"/>
            </a:endParaRPr>
          </a:p>
        </p:txBody>
      </p:sp>
      <p:sp>
        <p:nvSpPr>
          <p:cNvPr id="65" name="Google Shape;65;p13"/>
          <p:cNvSpPr txBox="1"/>
          <p:nvPr>
            <p:ph idx="4294967295" type="body"/>
          </p:nvPr>
        </p:nvSpPr>
        <p:spPr>
          <a:xfrm>
            <a:off x="17378100" y="38076175"/>
            <a:ext cx="14630400" cy="4593900"/>
          </a:xfrm>
          <a:prstGeom prst="rect">
            <a:avLst/>
          </a:prstGeom>
          <a:solidFill>
            <a:srgbClr val="FFFFFF"/>
          </a:solidFill>
        </p:spPr>
        <p:txBody>
          <a:bodyPr anchorCtr="0" anchor="t" bIns="414600" lIns="414600" spcFirstLastPara="1" rIns="414600" wrap="square" tIns="414600">
            <a:noAutofit/>
          </a:bodyPr>
          <a:lstStyle/>
          <a:p>
            <a:pPr indent="0" lvl="0" marL="0" rtl="0" algn="l">
              <a:spcBef>
                <a:spcPts val="0"/>
              </a:spcBef>
              <a:spcAft>
                <a:spcPts val="7200"/>
              </a:spcAft>
              <a:buNone/>
            </a:pPr>
            <a:r>
              <a:rPr lang="en" sz="3200">
                <a:latin typeface="Bell MT"/>
                <a:ea typeface="Bell MT"/>
                <a:cs typeface="Bell MT"/>
                <a:sym typeface="Bell MT"/>
              </a:rPr>
              <a:t>Testing for the project was the most challenging since most of the code was macro level command and invoking different packages, also correctly calling APIs, this had to be done by setting up a blank environment in VirtualBox and test the commands there and observe its behavior on the environment. Our BOA queries had to be tested manually against test sample data since BOA does not have a testing library. </a:t>
            </a:r>
            <a:endParaRPr sz="3200">
              <a:latin typeface="Bell MT"/>
              <a:ea typeface="Bell MT"/>
              <a:cs typeface="Bell MT"/>
              <a:sym typeface="Bell MT"/>
            </a:endParaRPr>
          </a:p>
        </p:txBody>
      </p:sp>
      <p:sp>
        <p:nvSpPr>
          <p:cNvPr id="66" name="Google Shape;66;p13"/>
          <p:cNvSpPr txBox="1"/>
          <p:nvPr>
            <p:ph idx="4294967295" type="title"/>
          </p:nvPr>
        </p:nvSpPr>
        <p:spPr>
          <a:xfrm>
            <a:off x="17378100" y="37161775"/>
            <a:ext cx="14630400" cy="914400"/>
          </a:xfrm>
          <a:prstGeom prst="rect">
            <a:avLst/>
          </a:prstGeom>
          <a:solidFill>
            <a:srgbClr val="CC0000"/>
          </a:solidFill>
        </p:spPr>
        <p:txBody>
          <a:bodyPr anchorCtr="0" anchor="ctr" bIns="414600" lIns="414600" spcFirstLastPara="1" rIns="414600" wrap="square" tIns="414600">
            <a:noAutofit/>
          </a:bodyPr>
          <a:lstStyle/>
          <a:p>
            <a:pPr indent="0" lvl="0" marL="0" rtl="0" algn="ctr">
              <a:spcBef>
                <a:spcPts val="0"/>
              </a:spcBef>
              <a:spcAft>
                <a:spcPts val="0"/>
              </a:spcAft>
              <a:buNone/>
            </a:pPr>
            <a:r>
              <a:rPr lang="en" sz="4500">
                <a:solidFill>
                  <a:srgbClr val="FFFFFF"/>
                </a:solidFill>
                <a:latin typeface="Bell MT"/>
                <a:ea typeface="Bell MT"/>
                <a:cs typeface="Bell MT"/>
                <a:sym typeface="Bell MT"/>
              </a:rPr>
              <a:t>Testing Method</a:t>
            </a:r>
            <a:endParaRPr sz="4500">
              <a:solidFill>
                <a:srgbClr val="FFFFFF"/>
              </a:solidFill>
              <a:latin typeface="Bell MT"/>
              <a:ea typeface="Bell MT"/>
              <a:cs typeface="Bell MT"/>
              <a:sym typeface="Bell MT"/>
            </a:endParaRPr>
          </a:p>
        </p:txBody>
      </p:sp>
      <p:sp>
        <p:nvSpPr>
          <p:cNvPr id="67" name="Google Shape;67;p13"/>
          <p:cNvSpPr txBox="1"/>
          <p:nvPr/>
        </p:nvSpPr>
        <p:spPr>
          <a:xfrm>
            <a:off x="0" y="0"/>
            <a:ext cx="32918400" cy="3557700"/>
          </a:xfrm>
          <a:prstGeom prst="rect">
            <a:avLst/>
          </a:prstGeom>
          <a:solidFill>
            <a:srgbClr val="CC00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68" name="Google Shape;68;p13"/>
          <p:cNvPicPr preferRelativeResize="0"/>
          <p:nvPr/>
        </p:nvPicPr>
        <p:blipFill>
          <a:blip r:embed="rId4">
            <a:alphaModFix/>
          </a:blip>
          <a:stretch>
            <a:fillRect/>
          </a:stretch>
        </p:blipFill>
        <p:spPr>
          <a:xfrm>
            <a:off x="490550" y="546400"/>
            <a:ext cx="12988001" cy="2235408"/>
          </a:xfrm>
          <a:prstGeom prst="rect">
            <a:avLst/>
          </a:prstGeom>
          <a:noFill/>
          <a:ln>
            <a:noFill/>
          </a:ln>
        </p:spPr>
      </p:pic>
      <p:sp>
        <p:nvSpPr>
          <p:cNvPr id="69" name="Google Shape;69;p13"/>
          <p:cNvSpPr txBox="1"/>
          <p:nvPr/>
        </p:nvSpPr>
        <p:spPr>
          <a:xfrm>
            <a:off x="24453900" y="546450"/>
            <a:ext cx="7550100" cy="2235300"/>
          </a:xfrm>
          <a:prstGeom prst="rect">
            <a:avLst/>
          </a:prstGeom>
          <a:solidFill>
            <a:srgbClr val="CC0000"/>
          </a:soli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sz="4500">
                <a:solidFill>
                  <a:srgbClr val="FFFFFF"/>
                </a:solidFill>
                <a:latin typeface="Bell MT"/>
                <a:ea typeface="Bell MT"/>
                <a:cs typeface="Bell MT"/>
                <a:sym typeface="Bell MT"/>
              </a:rPr>
              <a:t>Team sdmay20 -43</a:t>
            </a:r>
            <a:endParaRPr b="1" sz="4500">
              <a:solidFill>
                <a:srgbClr val="FFFFFF"/>
              </a:solidFill>
              <a:latin typeface="Bell MT"/>
              <a:ea typeface="Bell MT"/>
              <a:cs typeface="Bell MT"/>
              <a:sym typeface="Bell MT"/>
            </a:endParaRPr>
          </a:p>
          <a:p>
            <a:pPr indent="0" lvl="0" marL="0" rtl="0" algn="r">
              <a:spcBef>
                <a:spcPts val="0"/>
              </a:spcBef>
              <a:spcAft>
                <a:spcPts val="0"/>
              </a:spcAft>
              <a:buNone/>
            </a:pPr>
            <a:r>
              <a:rPr b="1" lang="en" sz="4500">
                <a:solidFill>
                  <a:srgbClr val="FFFFFF"/>
                </a:solidFill>
                <a:latin typeface="Bell MT"/>
                <a:ea typeface="Bell MT"/>
                <a:cs typeface="Bell MT"/>
                <a:sym typeface="Bell MT"/>
              </a:rPr>
              <a:t>Advisor: Simatra Mitra</a:t>
            </a:r>
            <a:endParaRPr b="1" sz="4500">
              <a:solidFill>
                <a:srgbClr val="FFFFFF"/>
              </a:solidFill>
              <a:latin typeface="Bell MT"/>
              <a:ea typeface="Bell MT"/>
              <a:cs typeface="Bell MT"/>
              <a:sym typeface="Bell MT"/>
            </a:endParaRPr>
          </a:p>
        </p:txBody>
      </p:sp>
      <p:sp>
        <p:nvSpPr>
          <p:cNvPr id="70" name="Google Shape;70;p13"/>
          <p:cNvSpPr txBox="1"/>
          <p:nvPr/>
        </p:nvSpPr>
        <p:spPr>
          <a:xfrm>
            <a:off x="3528750" y="5153413"/>
            <a:ext cx="25860900" cy="1831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8200">
                <a:latin typeface="Bell MT"/>
                <a:ea typeface="Bell MT"/>
                <a:cs typeface="Bell MT"/>
                <a:sym typeface="Bell MT"/>
              </a:rPr>
              <a:t>Analysis of GitLab Projects Using The BOA Language </a:t>
            </a:r>
            <a:endParaRPr b="1" sz="8200">
              <a:latin typeface="Bell MT"/>
              <a:ea typeface="Bell MT"/>
              <a:cs typeface="Bell MT"/>
              <a:sym typeface="Bell MT"/>
            </a:endParaRPr>
          </a:p>
        </p:txBody>
      </p:sp>
      <p:sp>
        <p:nvSpPr>
          <p:cNvPr id="71" name="Google Shape;71;p13"/>
          <p:cNvSpPr txBox="1"/>
          <p:nvPr/>
        </p:nvSpPr>
        <p:spPr>
          <a:xfrm>
            <a:off x="0" y="3557700"/>
            <a:ext cx="32918400" cy="1297500"/>
          </a:xfrm>
          <a:prstGeom prst="rect">
            <a:avLst/>
          </a:prstGeom>
          <a:solidFill>
            <a:srgbClr val="FFD96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500">
                <a:latin typeface="Bell MT"/>
                <a:ea typeface="Bell MT"/>
                <a:cs typeface="Bell MT"/>
                <a:sym typeface="Bell MT"/>
              </a:rPr>
              <a:t>Adrian Hamil,  Yi-Hsien Tan, Megan Miller, Benjamin Carland, Diego Realpe Tobar</a:t>
            </a:r>
            <a:endParaRPr sz="4500">
              <a:latin typeface="Bell MT"/>
              <a:ea typeface="Bell MT"/>
              <a:cs typeface="Bell MT"/>
              <a:sym typeface="Bell MT"/>
            </a:endParaRPr>
          </a:p>
        </p:txBody>
      </p:sp>
      <p:pic>
        <p:nvPicPr>
          <p:cNvPr id="72" name="Google Shape;72;p13"/>
          <p:cNvPicPr preferRelativeResize="0"/>
          <p:nvPr/>
        </p:nvPicPr>
        <p:blipFill>
          <a:blip r:embed="rId5">
            <a:alphaModFix/>
          </a:blip>
          <a:stretch>
            <a:fillRect/>
          </a:stretch>
        </p:blipFill>
        <p:spPr>
          <a:xfrm>
            <a:off x="24693300" y="31868238"/>
            <a:ext cx="7315200" cy="4114800"/>
          </a:xfrm>
          <a:prstGeom prst="rect">
            <a:avLst/>
          </a:prstGeom>
          <a:noFill/>
          <a:ln>
            <a:noFill/>
          </a:ln>
        </p:spPr>
      </p:pic>
      <p:pic>
        <p:nvPicPr>
          <p:cNvPr id="73" name="Google Shape;73;p13"/>
          <p:cNvPicPr preferRelativeResize="0"/>
          <p:nvPr/>
        </p:nvPicPr>
        <p:blipFill>
          <a:blip r:embed="rId6">
            <a:alphaModFix/>
          </a:blip>
          <a:stretch>
            <a:fillRect/>
          </a:stretch>
        </p:blipFill>
        <p:spPr>
          <a:xfrm>
            <a:off x="17378100" y="31868249"/>
            <a:ext cx="7315200" cy="4114800"/>
          </a:xfrm>
          <a:prstGeom prst="rect">
            <a:avLst/>
          </a:prstGeom>
          <a:noFill/>
          <a:ln>
            <a:noFill/>
          </a:ln>
        </p:spPr>
      </p:pic>
      <p:sp>
        <p:nvSpPr>
          <p:cNvPr id="74" name="Google Shape;74;p13"/>
          <p:cNvSpPr txBox="1"/>
          <p:nvPr>
            <p:ph idx="4294967295" type="title"/>
          </p:nvPr>
        </p:nvSpPr>
        <p:spPr>
          <a:xfrm>
            <a:off x="17378100" y="30953850"/>
            <a:ext cx="14630400" cy="914400"/>
          </a:xfrm>
          <a:prstGeom prst="rect">
            <a:avLst/>
          </a:prstGeom>
          <a:solidFill>
            <a:srgbClr val="CC0000"/>
          </a:solidFill>
        </p:spPr>
        <p:txBody>
          <a:bodyPr anchorCtr="0" anchor="ctr" bIns="414600" lIns="414600" spcFirstLastPara="1" rIns="414600" wrap="square" tIns="414600">
            <a:noAutofit/>
          </a:bodyPr>
          <a:lstStyle/>
          <a:p>
            <a:pPr indent="0" lvl="0" marL="0" rtl="0" algn="ctr">
              <a:spcBef>
                <a:spcPts val="0"/>
              </a:spcBef>
              <a:spcAft>
                <a:spcPts val="0"/>
              </a:spcAft>
              <a:buNone/>
            </a:pPr>
            <a:r>
              <a:rPr lang="en" sz="4500">
                <a:solidFill>
                  <a:srgbClr val="FFFFFF"/>
                </a:solidFill>
                <a:latin typeface="Bell MT"/>
                <a:ea typeface="Bell MT"/>
                <a:cs typeface="Bell MT"/>
                <a:sym typeface="Bell MT"/>
              </a:rPr>
              <a:t>Results</a:t>
            </a:r>
            <a:endParaRPr sz="4500">
              <a:solidFill>
                <a:srgbClr val="FFFFFF"/>
              </a:solidFill>
              <a:latin typeface="Bell MT"/>
              <a:ea typeface="Bell MT"/>
              <a:cs typeface="Bell MT"/>
              <a:sym typeface="Bell MT"/>
            </a:endParaRPr>
          </a:p>
        </p:txBody>
      </p:sp>
      <p:sp>
        <p:nvSpPr>
          <p:cNvPr id="75" name="Google Shape;75;p13"/>
          <p:cNvSpPr txBox="1"/>
          <p:nvPr>
            <p:ph idx="4294967295" type="title"/>
          </p:nvPr>
        </p:nvSpPr>
        <p:spPr>
          <a:xfrm>
            <a:off x="909900" y="37735075"/>
            <a:ext cx="14630400" cy="914400"/>
          </a:xfrm>
          <a:prstGeom prst="rect">
            <a:avLst/>
          </a:prstGeom>
          <a:solidFill>
            <a:srgbClr val="CC0000"/>
          </a:solidFill>
        </p:spPr>
        <p:txBody>
          <a:bodyPr anchorCtr="0" anchor="ctr" bIns="414600" lIns="414600" spcFirstLastPara="1" rIns="414600" wrap="square" tIns="414600">
            <a:noAutofit/>
          </a:bodyPr>
          <a:lstStyle/>
          <a:p>
            <a:pPr indent="0" lvl="0" marL="0" rtl="0" algn="ctr">
              <a:spcBef>
                <a:spcPts val="0"/>
              </a:spcBef>
              <a:spcAft>
                <a:spcPts val="0"/>
              </a:spcAft>
              <a:buNone/>
            </a:pPr>
            <a:r>
              <a:rPr lang="en" sz="4500">
                <a:solidFill>
                  <a:srgbClr val="FFFFFF"/>
                </a:solidFill>
                <a:latin typeface="Bell MT"/>
                <a:ea typeface="Bell MT"/>
                <a:cs typeface="Bell MT"/>
                <a:sym typeface="Bell MT"/>
              </a:rPr>
              <a:t>Engineering Standards and Design Practices</a:t>
            </a:r>
            <a:endParaRPr sz="4500">
              <a:solidFill>
                <a:srgbClr val="FFFFFF"/>
              </a:solidFill>
              <a:latin typeface="Bell MT"/>
              <a:ea typeface="Bell MT"/>
              <a:cs typeface="Bell MT"/>
              <a:sym typeface="Bell MT"/>
            </a:endParaRPr>
          </a:p>
        </p:txBody>
      </p:sp>
      <p:sp>
        <p:nvSpPr>
          <p:cNvPr id="76" name="Google Shape;76;p13"/>
          <p:cNvSpPr txBox="1"/>
          <p:nvPr>
            <p:ph idx="4294967295" type="body"/>
          </p:nvPr>
        </p:nvSpPr>
        <p:spPr>
          <a:xfrm>
            <a:off x="909900" y="38649475"/>
            <a:ext cx="14630400" cy="4020600"/>
          </a:xfrm>
          <a:prstGeom prst="rect">
            <a:avLst/>
          </a:prstGeom>
          <a:solidFill>
            <a:srgbClr val="FFFFFF"/>
          </a:solidFill>
        </p:spPr>
        <p:txBody>
          <a:bodyPr anchorCtr="0" anchor="t" bIns="414600" lIns="414600" spcFirstLastPara="1" rIns="414600" wrap="square" tIns="414600">
            <a:noAutofit/>
          </a:bodyPr>
          <a:lstStyle/>
          <a:p>
            <a:pPr indent="-431800" lvl="0" marL="457200" rtl="0" algn="l">
              <a:spcBef>
                <a:spcPts val="0"/>
              </a:spcBef>
              <a:spcAft>
                <a:spcPts val="0"/>
              </a:spcAft>
              <a:buSzPts val="3200"/>
              <a:buFont typeface="Bell MT"/>
              <a:buChar char="●"/>
            </a:pPr>
            <a:r>
              <a:rPr lang="en" sz="3200">
                <a:latin typeface="Bell MT"/>
                <a:ea typeface="Bell MT"/>
                <a:cs typeface="Bell MT"/>
                <a:sym typeface="Bell MT"/>
              </a:rPr>
              <a:t>ISO/IEC 27701:2019: Deals with privacy and information management of systems that handle sensitive pieces PII data.</a:t>
            </a:r>
            <a:endParaRPr sz="3200">
              <a:latin typeface="Bell MT"/>
              <a:ea typeface="Bell MT"/>
              <a:cs typeface="Bell MT"/>
              <a:sym typeface="Bell MT"/>
            </a:endParaRPr>
          </a:p>
          <a:p>
            <a:pPr indent="-431800" lvl="0" marL="457200" rtl="0" algn="l">
              <a:spcBef>
                <a:spcPts val="0"/>
              </a:spcBef>
              <a:spcAft>
                <a:spcPts val="0"/>
              </a:spcAft>
              <a:buSzPts val="3200"/>
              <a:buFont typeface="Bell MT"/>
              <a:buChar char="●"/>
            </a:pPr>
            <a:r>
              <a:rPr lang="en" sz="3200">
                <a:latin typeface="Bell MT"/>
                <a:ea typeface="Bell MT"/>
                <a:cs typeface="Bell MT"/>
                <a:sym typeface="Bell MT"/>
              </a:rPr>
              <a:t>SO/IEC 19941:2017: Portability of data between systems without requiring to re-enter said data</a:t>
            </a:r>
            <a:endParaRPr sz="3200">
              <a:latin typeface="Bell MT"/>
              <a:ea typeface="Bell MT"/>
              <a:cs typeface="Bell MT"/>
              <a:sym typeface="Bell MT"/>
            </a:endParaRPr>
          </a:p>
          <a:p>
            <a:pPr indent="-431800" lvl="0" marL="457200" rtl="0" algn="l">
              <a:spcBef>
                <a:spcPts val="0"/>
              </a:spcBef>
              <a:spcAft>
                <a:spcPts val="0"/>
              </a:spcAft>
              <a:buSzPts val="3200"/>
              <a:buFont typeface="Bell MT"/>
              <a:buChar char="●"/>
            </a:pPr>
            <a:r>
              <a:rPr lang="en" sz="3200">
                <a:latin typeface="Bell MT"/>
                <a:ea typeface="Bell MT"/>
                <a:cs typeface="Bell MT"/>
                <a:sym typeface="Bell MT"/>
              </a:rPr>
              <a:t>ISO/IEC 9126: Deals with Functionality, Reliability, Usability, Efficiency and Maintainability of the software product.</a:t>
            </a:r>
            <a:endParaRPr sz="3200">
              <a:latin typeface="Bell MT"/>
              <a:ea typeface="Bell MT"/>
              <a:cs typeface="Bell MT"/>
              <a:sym typeface="Bell M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4"/>
          <p:cNvSpPr txBox="1"/>
          <p:nvPr>
            <p:ph idx="1" type="body"/>
          </p:nvPr>
        </p:nvSpPr>
        <p:spPr>
          <a:xfrm>
            <a:off x="1121400" y="14543670"/>
            <a:ext cx="30675600" cy="25650000"/>
          </a:xfrm>
          <a:prstGeom prst="rect">
            <a:avLst/>
          </a:prstGeom>
        </p:spPr>
        <p:txBody>
          <a:bodyPr anchorCtr="0" anchor="t" bIns="414600" lIns="414600" spcFirstLastPara="1" rIns="414600" wrap="square" tIns="414600">
            <a:noAutofit/>
          </a:bodyPr>
          <a:lstStyle/>
          <a:p>
            <a:pPr indent="-1905000" lvl="0" marL="2743200" rtl="0" algn="l">
              <a:spcBef>
                <a:spcPts val="0"/>
              </a:spcBef>
              <a:spcAft>
                <a:spcPts val="0"/>
              </a:spcAft>
              <a:buSzPts val="8400"/>
              <a:buChar char="●"/>
            </a:pPr>
            <a:r>
              <a:rPr b="1" lang="en"/>
              <a:t>Problem</a:t>
            </a:r>
            <a:endParaRPr b="1"/>
          </a:p>
          <a:p>
            <a:pPr indent="0" lvl="0" marL="0" rtl="0" algn="l">
              <a:spcBef>
                <a:spcPts val="7200"/>
              </a:spcBef>
              <a:spcAft>
                <a:spcPts val="0"/>
              </a:spcAft>
              <a:buNone/>
            </a:pPr>
            <a:r>
              <a:rPr lang="en"/>
              <a:t>In large Computer Science classes there is a bottleneck regarding revising it and providing it feedback. Beginner code can be complex to read and diagnose for professors, who want to help their students improve in their classes but end up frustrated because of the workload.</a:t>
            </a:r>
            <a:endParaRPr/>
          </a:p>
          <a:p>
            <a:pPr indent="-1905000" lvl="0" marL="2743200" rtl="0" algn="l">
              <a:spcBef>
                <a:spcPts val="7200"/>
              </a:spcBef>
              <a:spcAft>
                <a:spcPts val="0"/>
              </a:spcAft>
              <a:buSzPts val="8400"/>
              <a:buChar char="●"/>
            </a:pPr>
            <a:r>
              <a:rPr b="1" lang="en"/>
              <a:t>Solution</a:t>
            </a:r>
            <a:endParaRPr/>
          </a:p>
          <a:p>
            <a:pPr indent="0" lvl="0" marL="0" rtl="0" algn="l">
              <a:spcBef>
                <a:spcPts val="7200"/>
              </a:spcBef>
              <a:spcAft>
                <a:spcPts val="0"/>
              </a:spcAft>
              <a:buNone/>
            </a:pPr>
            <a:r>
              <a:rPr lang="en"/>
              <a:t>Using a combination of scripting and data collecting tools alongside with the BOA language, created specifically with the purpose of data mining from software repositories we developed a tool that can give various insightful metrics about a given project</a:t>
            </a:r>
            <a:endParaRPr/>
          </a:p>
          <a:p>
            <a:pPr indent="0" lvl="0" marL="0" rtl="0" algn="l">
              <a:spcBef>
                <a:spcPts val="7200"/>
              </a:spcBef>
              <a:spcAft>
                <a:spcPts val="7200"/>
              </a:spcAft>
              <a:buNone/>
            </a:pPr>
            <a:r>
              <a:t/>
            </a:r>
            <a:endParaRPr/>
          </a:p>
        </p:txBody>
      </p:sp>
      <p:pic>
        <p:nvPicPr>
          <p:cNvPr id="82" name="Google Shape;82;p14"/>
          <p:cNvPicPr preferRelativeResize="0"/>
          <p:nvPr/>
        </p:nvPicPr>
        <p:blipFill>
          <a:blip r:embed="rId3">
            <a:alphaModFix/>
          </a:blip>
          <a:stretch>
            <a:fillRect/>
          </a:stretch>
        </p:blipFill>
        <p:spPr>
          <a:xfrm>
            <a:off x="17502175" y="10458463"/>
            <a:ext cx="7315200" cy="4114800"/>
          </a:xfrm>
          <a:prstGeom prst="rect">
            <a:avLst/>
          </a:prstGeom>
          <a:noFill/>
          <a:ln>
            <a:noFill/>
          </a:ln>
        </p:spPr>
      </p:pic>
      <p:pic>
        <p:nvPicPr>
          <p:cNvPr id="83" name="Google Shape;83;p14"/>
          <p:cNvPicPr preferRelativeResize="0"/>
          <p:nvPr/>
        </p:nvPicPr>
        <p:blipFill>
          <a:blip r:embed="rId4">
            <a:alphaModFix/>
          </a:blip>
          <a:stretch>
            <a:fillRect/>
          </a:stretch>
        </p:blipFill>
        <p:spPr>
          <a:xfrm>
            <a:off x="2564400" y="10458475"/>
            <a:ext cx="7315200" cy="4114800"/>
          </a:xfrm>
          <a:prstGeom prst="rect">
            <a:avLst/>
          </a:prstGeom>
          <a:noFill/>
          <a:ln>
            <a:noFill/>
          </a:ln>
        </p:spPr>
      </p:pic>
      <p:pic>
        <p:nvPicPr>
          <p:cNvPr id="84" name="Google Shape;84;p14"/>
          <p:cNvPicPr preferRelativeResize="0"/>
          <p:nvPr/>
        </p:nvPicPr>
        <p:blipFill>
          <a:blip r:embed="rId5">
            <a:alphaModFix/>
          </a:blip>
          <a:stretch>
            <a:fillRect/>
          </a:stretch>
        </p:blipFill>
        <p:spPr>
          <a:xfrm>
            <a:off x="10186975" y="10458474"/>
            <a:ext cx="7315200" cy="4114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5"/>
          <p:cNvSpPr txBox="1"/>
          <p:nvPr>
            <p:ph idx="1" type="body"/>
          </p:nvPr>
        </p:nvSpPr>
        <p:spPr>
          <a:xfrm>
            <a:off x="1121400" y="5565598"/>
            <a:ext cx="30675600" cy="36039600"/>
          </a:xfrm>
          <a:prstGeom prst="rect">
            <a:avLst/>
          </a:prstGeom>
        </p:spPr>
        <p:txBody>
          <a:bodyPr anchorCtr="0" anchor="t" bIns="414600" lIns="414600" spcFirstLastPara="1" rIns="414600" wrap="square" tIns="414600">
            <a:noAutofit/>
          </a:bodyPr>
          <a:lstStyle/>
          <a:p>
            <a:pPr indent="-1905000" lvl="0" marL="2743200" rtl="0" algn="l">
              <a:spcBef>
                <a:spcPts val="0"/>
              </a:spcBef>
              <a:spcAft>
                <a:spcPts val="0"/>
              </a:spcAft>
              <a:buSzPts val="8400"/>
              <a:buFont typeface="Bell MT"/>
              <a:buChar char="●"/>
            </a:pPr>
            <a:r>
              <a:rPr b="1" lang="en">
                <a:latin typeface="Bell MT"/>
                <a:ea typeface="Bell MT"/>
                <a:cs typeface="Bell MT"/>
                <a:sym typeface="Bell MT"/>
              </a:rPr>
              <a:t>Functional Requirements</a:t>
            </a:r>
            <a:endParaRPr>
              <a:latin typeface="Bell MT"/>
              <a:ea typeface="Bell MT"/>
              <a:cs typeface="Bell MT"/>
              <a:sym typeface="Bell MT"/>
            </a:endParaRPr>
          </a:p>
          <a:p>
            <a:pPr indent="-1905000" lvl="0" marL="4114800" rtl="0" algn="l">
              <a:spcBef>
                <a:spcPts val="0"/>
              </a:spcBef>
              <a:spcAft>
                <a:spcPts val="0"/>
              </a:spcAft>
              <a:buSzPts val="8400"/>
              <a:buFont typeface="Bell MT"/>
              <a:buChar char="-"/>
            </a:pPr>
            <a:r>
              <a:rPr lang="en">
                <a:latin typeface="Bell MT"/>
                <a:ea typeface="Bell MT"/>
                <a:cs typeface="Bell MT"/>
                <a:sym typeface="Bell MT"/>
              </a:rPr>
              <a:t>Automation: After configuration, a user can expect automatic handling and processing of the repositories</a:t>
            </a:r>
            <a:endParaRPr>
              <a:latin typeface="Bell MT"/>
              <a:ea typeface="Bell MT"/>
              <a:cs typeface="Bell MT"/>
              <a:sym typeface="Bell MT"/>
            </a:endParaRPr>
          </a:p>
          <a:p>
            <a:pPr indent="-1905000" lvl="0" marL="4114800" rtl="0" algn="l">
              <a:spcBef>
                <a:spcPts val="0"/>
              </a:spcBef>
              <a:spcAft>
                <a:spcPts val="0"/>
              </a:spcAft>
              <a:buSzPts val="8400"/>
              <a:buFont typeface="Bell MT"/>
              <a:buChar char="-"/>
            </a:pPr>
            <a:r>
              <a:rPr lang="en">
                <a:latin typeface="Bell MT"/>
                <a:ea typeface="Bell MT"/>
                <a:cs typeface="Bell MT"/>
                <a:sym typeface="Bell MT"/>
              </a:rPr>
              <a:t>Repository Analysis: The program shall analyze metadata from repositories hosted in GitLab</a:t>
            </a:r>
            <a:endParaRPr>
              <a:latin typeface="Bell MT"/>
              <a:ea typeface="Bell MT"/>
              <a:cs typeface="Bell MT"/>
              <a:sym typeface="Bell MT"/>
            </a:endParaRPr>
          </a:p>
          <a:p>
            <a:pPr indent="-1905000" lvl="0" marL="4114800" rtl="0" algn="l">
              <a:spcBef>
                <a:spcPts val="0"/>
              </a:spcBef>
              <a:spcAft>
                <a:spcPts val="0"/>
              </a:spcAft>
              <a:buSzPts val="8400"/>
              <a:buFont typeface="Bell MT"/>
              <a:buChar char="-"/>
            </a:pPr>
            <a:r>
              <a:rPr lang="en">
                <a:latin typeface="Bell MT"/>
                <a:ea typeface="Bell MT"/>
                <a:cs typeface="Bell MT"/>
                <a:sym typeface="Bell MT"/>
              </a:rPr>
              <a:t>Visual Output: The tool will print graphical representations of the results when applicable.</a:t>
            </a:r>
            <a:endParaRPr b="1">
              <a:latin typeface="Bell MT"/>
              <a:ea typeface="Bell MT"/>
              <a:cs typeface="Bell MT"/>
              <a:sym typeface="Bell MT"/>
            </a:endParaRPr>
          </a:p>
          <a:p>
            <a:pPr indent="-1905000" lvl="0" marL="2743200" rtl="0" algn="l">
              <a:spcBef>
                <a:spcPts val="0"/>
              </a:spcBef>
              <a:spcAft>
                <a:spcPts val="0"/>
              </a:spcAft>
              <a:buSzPts val="8400"/>
              <a:buFont typeface="Bell MT"/>
              <a:buChar char="●"/>
            </a:pPr>
            <a:r>
              <a:rPr b="1" lang="en">
                <a:latin typeface="Bell MT"/>
                <a:ea typeface="Bell MT"/>
                <a:cs typeface="Bell MT"/>
                <a:sym typeface="Bell MT"/>
              </a:rPr>
              <a:t>Non-Functional Requirements</a:t>
            </a:r>
            <a:endParaRPr>
              <a:latin typeface="Bell MT"/>
              <a:ea typeface="Bell MT"/>
              <a:cs typeface="Bell MT"/>
              <a:sym typeface="Bell MT"/>
            </a:endParaRPr>
          </a:p>
          <a:p>
            <a:pPr indent="-1905000" lvl="0" marL="4114800" rtl="0" algn="l">
              <a:spcBef>
                <a:spcPts val="0"/>
              </a:spcBef>
              <a:spcAft>
                <a:spcPts val="0"/>
              </a:spcAft>
              <a:buSzPts val="8400"/>
              <a:buFont typeface="Bell MT"/>
              <a:buChar char="-"/>
            </a:pPr>
            <a:r>
              <a:rPr lang="en">
                <a:latin typeface="Bell MT"/>
                <a:ea typeface="Bell MT"/>
                <a:cs typeface="Bell MT"/>
                <a:sym typeface="Bell MT"/>
              </a:rPr>
              <a:t>Ease of Learning: A user should be able to use the program’s features after interacting with it for 10 minutes.</a:t>
            </a:r>
            <a:endParaRPr>
              <a:latin typeface="Bell MT"/>
              <a:ea typeface="Bell MT"/>
              <a:cs typeface="Bell MT"/>
              <a:sym typeface="Bell MT"/>
            </a:endParaRPr>
          </a:p>
          <a:p>
            <a:pPr indent="-1905000" lvl="0" marL="4114800" rtl="0" algn="l">
              <a:spcBef>
                <a:spcPts val="0"/>
              </a:spcBef>
              <a:spcAft>
                <a:spcPts val="0"/>
              </a:spcAft>
              <a:buSzPts val="8400"/>
              <a:buFont typeface="Bell MT"/>
              <a:buChar char="-"/>
            </a:pPr>
            <a:r>
              <a:rPr lang="en">
                <a:latin typeface="Bell MT"/>
                <a:ea typeface="Bell MT"/>
                <a:cs typeface="Bell MT"/>
                <a:sym typeface="Bell MT"/>
              </a:rPr>
              <a:t>Confidentiality: The feedback about the students shall stay secret and only visible to the instructor</a:t>
            </a:r>
            <a:endParaRPr>
              <a:latin typeface="Bell MT"/>
              <a:ea typeface="Bell MT"/>
              <a:cs typeface="Bell MT"/>
              <a:sym typeface="Bell MT"/>
            </a:endParaRPr>
          </a:p>
          <a:p>
            <a:pPr indent="-1905000" lvl="0" marL="4114800" rtl="0" algn="l">
              <a:spcBef>
                <a:spcPts val="0"/>
              </a:spcBef>
              <a:spcAft>
                <a:spcPts val="0"/>
              </a:spcAft>
              <a:buSzPts val="8400"/>
              <a:buFont typeface="Bell MT"/>
              <a:buChar char="-"/>
            </a:pPr>
            <a:r>
              <a:rPr lang="en">
                <a:latin typeface="Bell MT"/>
                <a:ea typeface="Bell MT"/>
                <a:cs typeface="Bell MT"/>
                <a:sym typeface="Bell MT"/>
              </a:rPr>
              <a:t>Integrity: Any information will be guaranteed to not be altered or changed in any form, the tool is committed to only perform analysis and reporting</a:t>
            </a:r>
            <a:endParaRPr>
              <a:latin typeface="Bell MT"/>
              <a:ea typeface="Bell MT"/>
              <a:cs typeface="Bell MT"/>
              <a:sym typeface="Bell MT"/>
            </a:endParaRPr>
          </a:p>
          <a:p>
            <a:pPr indent="-1905000" lvl="0" marL="4114800" rtl="0" algn="l">
              <a:spcBef>
                <a:spcPts val="0"/>
              </a:spcBef>
              <a:spcAft>
                <a:spcPts val="0"/>
              </a:spcAft>
              <a:buSzPts val="8400"/>
              <a:buFont typeface="Bell MT"/>
              <a:buChar char="-"/>
            </a:pPr>
            <a:r>
              <a:rPr lang="en">
                <a:latin typeface="Bell MT"/>
                <a:ea typeface="Bell MT"/>
                <a:cs typeface="Bell MT"/>
                <a:sym typeface="Bell MT"/>
              </a:rPr>
              <a:t>CLI: The tool must be able to be interacted via the Bash command line interface</a:t>
            </a:r>
            <a:endParaRPr>
              <a:latin typeface="Bell MT"/>
              <a:ea typeface="Bell MT"/>
              <a:cs typeface="Bell MT"/>
              <a:sym typeface="Bell MT"/>
            </a:endParaRPr>
          </a:p>
          <a:p>
            <a:pPr indent="-1905000" lvl="0" marL="4114800" rtl="0" algn="l">
              <a:spcBef>
                <a:spcPts val="0"/>
              </a:spcBef>
              <a:spcAft>
                <a:spcPts val="0"/>
              </a:spcAft>
              <a:buSzPts val="8400"/>
              <a:buFont typeface="Bell MT"/>
              <a:buChar char="-"/>
            </a:pPr>
            <a:r>
              <a:rPr lang="en">
                <a:latin typeface="Bell MT"/>
                <a:ea typeface="Bell MT"/>
                <a:cs typeface="Bell MT"/>
                <a:sym typeface="Bell MT"/>
              </a:rPr>
              <a:t>GitLab: The tool must specifically be compatible with ISU’s GitLab repositories.</a:t>
            </a:r>
            <a:endParaRPr>
              <a:latin typeface="Bell MT"/>
              <a:ea typeface="Bell MT"/>
              <a:cs typeface="Bell MT"/>
              <a:sym typeface="Bell M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6"/>
          <p:cNvSpPr txBox="1"/>
          <p:nvPr>
            <p:ph idx="1" type="body"/>
          </p:nvPr>
        </p:nvSpPr>
        <p:spPr>
          <a:xfrm>
            <a:off x="1122000" y="11201393"/>
            <a:ext cx="30675600" cy="27784800"/>
          </a:xfrm>
          <a:prstGeom prst="rect">
            <a:avLst/>
          </a:prstGeom>
          <a:effectLst>
            <a:reflection blurRad="0" dir="5400000" dist="38100" endA="0" fadeDir="5400012" kx="0" rotWithShape="0" algn="bl" stPos="0" sy="-100000" ky="0"/>
          </a:effectLst>
        </p:spPr>
        <p:txBody>
          <a:bodyPr anchorCtr="0" anchor="t" bIns="414600" lIns="414600" spcFirstLastPara="1" rIns="414600" wrap="square" tIns="414600">
            <a:noAutofit/>
          </a:bodyPr>
          <a:lstStyle/>
          <a:p>
            <a:pPr indent="-1905000" lvl="0" marL="2743200" rtl="0" algn="l">
              <a:spcBef>
                <a:spcPts val="0"/>
              </a:spcBef>
              <a:spcAft>
                <a:spcPts val="0"/>
              </a:spcAft>
              <a:buSzPts val="8400"/>
              <a:buAutoNum type="arabicPeriod"/>
            </a:pPr>
            <a:r>
              <a:rPr b="1" lang="en">
                <a:latin typeface="Bell MT"/>
                <a:ea typeface="Bell MT"/>
                <a:cs typeface="Bell MT"/>
                <a:sym typeface="Bell MT"/>
              </a:rPr>
              <a:t>The BOA Language:</a:t>
            </a:r>
            <a:r>
              <a:rPr lang="en">
                <a:latin typeface="Bell MT"/>
                <a:ea typeface="Bell MT"/>
                <a:cs typeface="Bell MT"/>
                <a:sym typeface="Bell MT"/>
              </a:rPr>
              <a:t> Originally developed by our very own Computer Science Graduate program, it is optimized for code repository analysis.</a:t>
            </a:r>
            <a:endParaRPr b="1">
              <a:latin typeface="Bell MT"/>
              <a:ea typeface="Bell MT"/>
              <a:cs typeface="Bell MT"/>
              <a:sym typeface="Bell MT"/>
            </a:endParaRPr>
          </a:p>
          <a:p>
            <a:pPr indent="-1905000" lvl="0" marL="2743200" rtl="0" algn="l">
              <a:spcBef>
                <a:spcPts val="0"/>
              </a:spcBef>
              <a:spcAft>
                <a:spcPts val="0"/>
              </a:spcAft>
              <a:buSzPts val="8400"/>
              <a:buAutoNum type="arabicPeriod"/>
            </a:pPr>
            <a:r>
              <a:rPr b="1" lang="en">
                <a:latin typeface="Bell MT"/>
                <a:ea typeface="Bell MT"/>
                <a:cs typeface="Bell MT"/>
                <a:sym typeface="Bell MT"/>
              </a:rPr>
              <a:t>Bash</a:t>
            </a:r>
            <a:r>
              <a:rPr lang="en">
                <a:latin typeface="Bell MT"/>
                <a:ea typeface="Bell MT"/>
                <a:cs typeface="Bell MT"/>
                <a:sym typeface="Bell MT"/>
              </a:rPr>
              <a:t>: Used for scripting and coordinating the many GNU and custom packages.</a:t>
            </a:r>
            <a:endParaRPr b="1">
              <a:latin typeface="Bell MT"/>
              <a:ea typeface="Bell MT"/>
              <a:cs typeface="Bell MT"/>
              <a:sym typeface="Bell MT"/>
            </a:endParaRPr>
          </a:p>
          <a:p>
            <a:pPr indent="-1905000" lvl="0" marL="2743200" rtl="0" algn="l">
              <a:spcBef>
                <a:spcPts val="0"/>
              </a:spcBef>
              <a:spcAft>
                <a:spcPts val="0"/>
              </a:spcAft>
              <a:buSzPts val="8400"/>
              <a:buAutoNum type="arabicPeriod"/>
            </a:pPr>
            <a:r>
              <a:rPr b="1" lang="en">
                <a:latin typeface="Bell MT"/>
                <a:ea typeface="Bell MT"/>
                <a:cs typeface="Bell MT"/>
                <a:sym typeface="Bell MT"/>
              </a:rPr>
              <a:t>Git:</a:t>
            </a:r>
            <a:r>
              <a:rPr lang="en">
                <a:latin typeface="Bell MT"/>
                <a:ea typeface="Bell MT"/>
                <a:cs typeface="Bell MT"/>
                <a:sym typeface="Bell MT"/>
              </a:rPr>
              <a:t> Open source technology used to administer and scrape information from the various projects.</a:t>
            </a:r>
            <a:endParaRPr b="1">
              <a:latin typeface="Bell MT"/>
              <a:ea typeface="Bell MT"/>
              <a:cs typeface="Bell MT"/>
              <a:sym typeface="Bell MT"/>
            </a:endParaRPr>
          </a:p>
          <a:p>
            <a:pPr indent="-1905000" lvl="0" marL="2743200" rtl="0" algn="l">
              <a:spcBef>
                <a:spcPts val="0"/>
              </a:spcBef>
              <a:spcAft>
                <a:spcPts val="0"/>
              </a:spcAft>
              <a:buSzPts val="8400"/>
              <a:buAutoNum type="arabicPeriod"/>
            </a:pPr>
            <a:r>
              <a:rPr b="1" lang="en">
                <a:latin typeface="Bell MT"/>
                <a:ea typeface="Bell MT"/>
                <a:cs typeface="Bell MT"/>
                <a:sym typeface="Bell MT"/>
              </a:rPr>
              <a:t>Rscript:</a:t>
            </a:r>
            <a:r>
              <a:rPr lang="en">
                <a:latin typeface="Bell MT"/>
                <a:ea typeface="Bell MT"/>
                <a:cs typeface="Bell MT"/>
                <a:sym typeface="Bell MT"/>
              </a:rPr>
              <a:t> A graphing tool by excellence used to display in a user-friendly manner some of our analytics.</a:t>
            </a:r>
            <a:endParaRPr b="1">
              <a:latin typeface="Bell MT"/>
              <a:ea typeface="Bell MT"/>
              <a:cs typeface="Bell MT"/>
              <a:sym typeface="Bell MT"/>
            </a:endParaRPr>
          </a:p>
          <a:p>
            <a:pPr indent="-1905000" lvl="0" marL="2743200" rtl="0" algn="l">
              <a:spcBef>
                <a:spcPts val="0"/>
              </a:spcBef>
              <a:spcAft>
                <a:spcPts val="0"/>
              </a:spcAft>
              <a:buSzPts val="8400"/>
              <a:buAutoNum type="arabicPeriod"/>
            </a:pPr>
            <a:r>
              <a:rPr b="1" lang="en">
                <a:latin typeface="Bell MT"/>
                <a:ea typeface="Bell MT"/>
                <a:cs typeface="Bell MT"/>
                <a:sym typeface="Bell MT"/>
              </a:rPr>
              <a:t>FSWatch:</a:t>
            </a:r>
            <a:r>
              <a:rPr lang="en">
                <a:latin typeface="Bell MT"/>
                <a:ea typeface="Bell MT"/>
                <a:cs typeface="Bell MT"/>
                <a:sym typeface="Bell MT"/>
              </a:rPr>
              <a:t> Tool used for the output daemon which polls for new files ready to be parsed.</a:t>
            </a:r>
            <a:endParaRPr b="1">
              <a:latin typeface="Bell MT"/>
              <a:ea typeface="Bell MT"/>
              <a:cs typeface="Bell MT"/>
              <a:sym typeface="Bell MT"/>
            </a:endParaRPr>
          </a:p>
          <a:p>
            <a:pPr indent="-1905000" lvl="0" marL="2743200" rtl="0" algn="l">
              <a:spcBef>
                <a:spcPts val="0"/>
              </a:spcBef>
              <a:spcAft>
                <a:spcPts val="0"/>
              </a:spcAft>
              <a:buSzPts val="8400"/>
              <a:buAutoNum type="arabicPeriod"/>
            </a:pPr>
            <a:r>
              <a:rPr b="1" lang="en">
                <a:latin typeface="Bell MT"/>
                <a:ea typeface="Bell MT"/>
                <a:cs typeface="Bell MT"/>
                <a:sym typeface="Bell MT"/>
              </a:rPr>
              <a:t>Eclipse IDE:</a:t>
            </a:r>
            <a:r>
              <a:rPr lang="en">
                <a:latin typeface="Bell MT"/>
                <a:ea typeface="Bell MT"/>
                <a:cs typeface="Bell MT"/>
                <a:sym typeface="Bell MT"/>
              </a:rPr>
              <a:t> Used to test and experiment with the AST queries that BOA utilizes</a:t>
            </a:r>
            <a:endParaRPr b="1">
              <a:latin typeface="Bell MT"/>
              <a:ea typeface="Bell MT"/>
              <a:cs typeface="Bell MT"/>
              <a:sym typeface="Bell MT"/>
            </a:endParaRPr>
          </a:p>
          <a:p>
            <a:pPr indent="-1905000" lvl="0" marL="2743200" rtl="0" algn="l">
              <a:spcBef>
                <a:spcPts val="0"/>
              </a:spcBef>
              <a:spcAft>
                <a:spcPts val="0"/>
              </a:spcAft>
              <a:buSzPts val="8400"/>
              <a:buAutoNum type="arabicPeriod"/>
            </a:pPr>
            <a:r>
              <a:rPr b="1" lang="en">
                <a:latin typeface="Bell MT"/>
                <a:ea typeface="Bell MT"/>
                <a:cs typeface="Bell MT"/>
                <a:sym typeface="Bell MT"/>
              </a:rPr>
              <a:t>VirtualBox:</a:t>
            </a:r>
            <a:r>
              <a:rPr lang="en">
                <a:latin typeface="Bell MT"/>
                <a:ea typeface="Bell MT"/>
                <a:cs typeface="Bell MT"/>
                <a:sym typeface="Bell MT"/>
              </a:rPr>
              <a:t> Sets up a virtual machine (VM) for developing and testing system compatibility.</a:t>
            </a:r>
            <a:endParaRPr>
              <a:latin typeface="Bell MT"/>
              <a:ea typeface="Bell MT"/>
              <a:cs typeface="Bell MT"/>
              <a:sym typeface="Bell M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7"/>
          <p:cNvSpPr txBox="1"/>
          <p:nvPr>
            <p:ph idx="1" type="body"/>
          </p:nvPr>
        </p:nvSpPr>
        <p:spPr>
          <a:xfrm>
            <a:off x="1121400" y="5719829"/>
            <a:ext cx="30675600" cy="34999200"/>
          </a:xfrm>
          <a:prstGeom prst="rect">
            <a:avLst/>
          </a:prstGeom>
        </p:spPr>
        <p:txBody>
          <a:bodyPr anchorCtr="0" anchor="t" bIns="414600" lIns="414600" spcFirstLastPara="1" rIns="414600" wrap="square" tIns="414600">
            <a:noAutofit/>
          </a:bodyPr>
          <a:lstStyle/>
          <a:p>
            <a:pPr indent="0" lvl="0" marL="0" rtl="0" algn="l">
              <a:spcBef>
                <a:spcPts val="0"/>
              </a:spcBef>
              <a:spcAft>
                <a:spcPts val="0"/>
              </a:spcAft>
              <a:buNone/>
            </a:pPr>
            <a:r>
              <a:rPr lang="en"/>
              <a:t>The program is divided into three main pieces. It takes as input the user’s configuration and preferences along with the repos that are to be analyzed</a:t>
            </a:r>
            <a:endParaRPr/>
          </a:p>
          <a:p>
            <a:pPr indent="-1905000" lvl="0" marL="2743200" rtl="0" algn="l">
              <a:spcBef>
                <a:spcPts val="7200"/>
              </a:spcBef>
              <a:spcAft>
                <a:spcPts val="0"/>
              </a:spcAft>
              <a:buSzPts val="8400"/>
              <a:buAutoNum type="arabicPeriod"/>
            </a:pPr>
            <a:r>
              <a:rPr lang="en"/>
              <a:t>Repo Processing (Pull Down, Push Up)</a:t>
            </a:r>
            <a:endParaRPr/>
          </a:p>
          <a:p>
            <a:pPr indent="0" lvl="0" marL="0" rtl="0" algn="l">
              <a:spcBef>
                <a:spcPts val="7200"/>
              </a:spcBef>
              <a:spcAft>
                <a:spcPts val="0"/>
              </a:spcAft>
              <a:buNone/>
            </a:pPr>
            <a:r>
              <a:rPr lang="en"/>
              <a:t>The credentials and addresses are used to fetch the repo image from GitLab store it in local and a script replicates an equivalent repository on GitHub for an API to process it.</a:t>
            </a:r>
            <a:endParaRPr/>
          </a:p>
          <a:p>
            <a:pPr indent="-1905000" lvl="0" marL="2743200" rtl="0" algn="l">
              <a:spcBef>
                <a:spcPts val="7200"/>
              </a:spcBef>
              <a:spcAft>
                <a:spcPts val="0"/>
              </a:spcAft>
              <a:buSzPts val="8400"/>
              <a:buAutoNum type="arabicPeriod"/>
            </a:pPr>
            <a:r>
              <a:rPr lang="en"/>
              <a:t>Repo Analysis (BOA querying)</a:t>
            </a:r>
            <a:endParaRPr/>
          </a:p>
          <a:p>
            <a:pPr indent="0" lvl="0" marL="0" rtl="0" algn="l">
              <a:spcBef>
                <a:spcPts val="7200"/>
              </a:spcBef>
              <a:spcAft>
                <a:spcPts val="0"/>
              </a:spcAft>
              <a:buNone/>
            </a:pPr>
            <a:r>
              <a:rPr lang="en"/>
              <a:t>Then the data is scraped by BOA from the GH API into SequenceFiles with all the metadata that we wish to analyze and runs it against the desired BOA queries, a text file is outputted for the result of each project.</a:t>
            </a:r>
            <a:endParaRPr/>
          </a:p>
          <a:p>
            <a:pPr indent="-1905000" lvl="0" marL="2743200" rtl="0" algn="l">
              <a:spcBef>
                <a:spcPts val="7200"/>
              </a:spcBef>
              <a:spcAft>
                <a:spcPts val="0"/>
              </a:spcAft>
              <a:buSzPts val="8400"/>
              <a:buAutoNum type="arabicPeriod"/>
            </a:pPr>
            <a:r>
              <a:rPr lang="en"/>
              <a:t>Result Processing (R scripting)</a:t>
            </a:r>
            <a:endParaRPr/>
          </a:p>
          <a:p>
            <a:pPr indent="0" lvl="0" marL="0" rtl="0" algn="l">
              <a:spcBef>
                <a:spcPts val="7200"/>
              </a:spcBef>
              <a:spcAft>
                <a:spcPts val="7200"/>
              </a:spcAft>
              <a:buNone/>
            </a:pPr>
            <a:r>
              <a:rPr lang="en"/>
              <a:t>The program runs a daemon in the background which waits for the output files and automatically parses the results in a .csv that finally R scripts use freely to create visuals.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8"/>
          <p:cNvSpPr txBox="1"/>
          <p:nvPr>
            <p:ph type="title"/>
          </p:nvPr>
        </p:nvSpPr>
        <p:spPr>
          <a:xfrm>
            <a:off x="2014550" y="3849050"/>
            <a:ext cx="7458000" cy="1243200"/>
          </a:xfrm>
          <a:prstGeom prst="rect">
            <a:avLst/>
          </a:prstGeom>
          <a:solidFill>
            <a:srgbClr val="FF0000"/>
          </a:solidFill>
        </p:spPr>
        <p:txBody>
          <a:bodyPr anchorCtr="0" anchor="t" bIns="414600" lIns="414600" spcFirstLastPara="1" rIns="414600" wrap="square" tIns="414600">
            <a:noAutofit/>
          </a:bodyPr>
          <a:lstStyle/>
          <a:p>
            <a:pPr indent="0" lvl="0" marL="0" rtl="0" algn="ctr">
              <a:spcBef>
                <a:spcPts val="0"/>
              </a:spcBef>
              <a:spcAft>
                <a:spcPts val="0"/>
              </a:spcAft>
              <a:buNone/>
            </a:pPr>
            <a:r>
              <a:rPr lang="en" sz="3200">
                <a:solidFill>
                  <a:srgbClr val="FFFFFF"/>
                </a:solidFill>
                <a:latin typeface="Bell MT"/>
                <a:ea typeface="Bell MT"/>
                <a:cs typeface="Bell MT"/>
                <a:sym typeface="Bell MT"/>
              </a:rPr>
              <a:t>Introduction</a:t>
            </a:r>
            <a:endParaRPr sz="3200">
              <a:solidFill>
                <a:srgbClr val="FFFFFF"/>
              </a:solidFill>
              <a:latin typeface="Bell MT"/>
              <a:ea typeface="Bell MT"/>
              <a:cs typeface="Bell MT"/>
              <a:sym typeface="Bell MT"/>
            </a:endParaRPr>
          </a:p>
        </p:txBody>
      </p:sp>
      <p:sp>
        <p:nvSpPr>
          <p:cNvPr id="105" name="Google Shape;105;p18"/>
          <p:cNvSpPr txBox="1"/>
          <p:nvPr>
            <p:ph idx="1" type="body"/>
          </p:nvPr>
        </p:nvSpPr>
        <p:spPr>
          <a:xfrm>
            <a:off x="1122125" y="9834451"/>
            <a:ext cx="6400800" cy="9663600"/>
          </a:xfrm>
          <a:prstGeom prst="rect">
            <a:avLst/>
          </a:prstGeom>
        </p:spPr>
        <p:txBody>
          <a:bodyPr anchorCtr="0" anchor="t" bIns="414600" lIns="414600" spcFirstLastPara="1" rIns="414600" wrap="square" tIns="414600">
            <a:noAutofit/>
          </a:bodyPr>
          <a:lstStyle/>
          <a:p>
            <a:pPr indent="0" lvl="0" marL="0" rtl="0" algn="l">
              <a:spcBef>
                <a:spcPts val="0"/>
              </a:spcBef>
              <a:spcAft>
                <a:spcPts val="7200"/>
              </a:spcAft>
              <a:buNone/>
            </a:pPr>
            <a:r>
              <a:rPr lang="en" sz="3200"/>
              <a:t>Testing for the project was the most challenging since most of the code was macro level command and invoking different packages, also correctly calling APIs, this had to be done by setting up a blank environment in VirtualBox and test the commands there and observe its behavior on the environment. Our BOA queries had to be tested manually against test sample data since BOA does not have a testing library. </a:t>
            </a:r>
            <a:endParaRPr sz="32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